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 id="261" r:id="rId7"/>
    <p:sldId id="400" r:id="rId8"/>
    <p:sldId id="399"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2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A056DC-93FA-4D2D-B798-ABA36279BC58}" type="doc">
      <dgm:prSet loTypeId="urn:microsoft.com/office/officeart/2005/8/layout/arrow5" loCatId="relationship" qsTypeId="urn:microsoft.com/office/officeart/2005/8/quickstyle/simple5" qsCatId="simple" csTypeId="urn:microsoft.com/office/officeart/2005/8/colors/colorful5" csCatId="colorful"/>
      <dgm:spPr/>
      <dgm:t>
        <a:bodyPr/>
        <a:lstStyle/>
        <a:p>
          <a:endParaRPr lang="en-US"/>
        </a:p>
      </dgm:t>
    </dgm:pt>
    <dgm:pt modelId="{168D5CE5-A828-4479-8E41-376F1377359A}">
      <dgm:prSet/>
      <dgm:spPr/>
      <dgm:t>
        <a:bodyPr/>
        <a:lstStyle/>
        <a:p>
          <a:r>
            <a:rPr lang="en-HK"/>
            <a:t>1-HKUST</a:t>
          </a:r>
          <a:endParaRPr lang="en-US"/>
        </a:p>
      </dgm:t>
    </dgm:pt>
    <dgm:pt modelId="{20C2C66E-F43F-4240-A6CD-DE5EA0AE6A64}" type="parTrans" cxnId="{5F008F50-011C-42B6-9574-F3D019C64EDC}">
      <dgm:prSet/>
      <dgm:spPr/>
      <dgm:t>
        <a:bodyPr/>
        <a:lstStyle/>
        <a:p>
          <a:endParaRPr lang="en-US"/>
        </a:p>
      </dgm:t>
    </dgm:pt>
    <dgm:pt modelId="{164DCCDD-FEEE-4263-94FE-856873F7693F}" type="sibTrans" cxnId="{5F008F50-011C-42B6-9574-F3D019C64EDC}">
      <dgm:prSet/>
      <dgm:spPr/>
      <dgm:t>
        <a:bodyPr/>
        <a:lstStyle/>
        <a:p>
          <a:endParaRPr lang="en-US"/>
        </a:p>
      </dgm:t>
    </dgm:pt>
    <dgm:pt modelId="{D4397179-5F72-4E58-B3B4-2D220526FA6C}">
      <dgm:prSet/>
      <dgm:spPr/>
      <dgm:t>
        <a:bodyPr/>
        <a:lstStyle/>
        <a:p>
          <a:r>
            <a:rPr lang="en-HK"/>
            <a:t>Inclusiveness, Diversity and Respect</a:t>
          </a:r>
          <a:endParaRPr lang="en-US"/>
        </a:p>
      </dgm:t>
    </dgm:pt>
    <dgm:pt modelId="{CBC0FBD8-405A-4280-B793-7E4CD0A79E25}" type="parTrans" cxnId="{26C65343-0C5E-45D0-AAA4-FDFFD086DF6C}">
      <dgm:prSet/>
      <dgm:spPr/>
      <dgm:t>
        <a:bodyPr/>
        <a:lstStyle/>
        <a:p>
          <a:endParaRPr lang="en-US"/>
        </a:p>
      </dgm:t>
    </dgm:pt>
    <dgm:pt modelId="{A68775CE-C0D6-4BA6-AA41-85AF7135E680}" type="sibTrans" cxnId="{26C65343-0C5E-45D0-AAA4-FDFFD086DF6C}">
      <dgm:prSet/>
      <dgm:spPr/>
      <dgm:t>
        <a:bodyPr/>
        <a:lstStyle/>
        <a:p>
          <a:endParaRPr lang="en-US"/>
        </a:p>
      </dgm:t>
    </dgm:pt>
    <dgm:pt modelId="{E7C4CEC6-9F25-43FA-B64B-56343B00343D}" type="pres">
      <dgm:prSet presAssocID="{73A056DC-93FA-4D2D-B798-ABA36279BC58}" presName="diagram" presStyleCnt="0">
        <dgm:presLayoutVars>
          <dgm:dir/>
          <dgm:resizeHandles val="exact"/>
        </dgm:presLayoutVars>
      </dgm:prSet>
      <dgm:spPr/>
    </dgm:pt>
    <dgm:pt modelId="{37844BC1-A5FC-4152-8B7E-33FDD672BFDB}" type="pres">
      <dgm:prSet presAssocID="{168D5CE5-A828-4479-8E41-376F1377359A}" presName="arrow" presStyleLbl="node1" presStyleIdx="0" presStyleCnt="2">
        <dgm:presLayoutVars>
          <dgm:bulletEnabled val="1"/>
        </dgm:presLayoutVars>
      </dgm:prSet>
      <dgm:spPr/>
    </dgm:pt>
    <dgm:pt modelId="{3A9742C4-9892-4808-9E9C-9AE5F4C13890}" type="pres">
      <dgm:prSet presAssocID="{D4397179-5F72-4E58-B3B4-2D220526FA6C}" presName="arrow" presStyleLbl="node1" presStyleIdx="1" presStyleCnt="2">
        <dgm:presLayoutVars>
          <dgm:bulletEnabled val="1"/>
        </dgm:presLayoutVars>
      </dgm:prSet>
      <dgm:spPr/>
    </dgm:pt>
  </dgm:ptLst>
  <dgm:cxnLst>
    <dgm:cxn modelId="{F2F7E611-2FB2-4816-B5F7-AB386BB54EB8}" type="presOf" srcId="{168D5CE5-A828-4479-8E41-376F1377359A}" destId="{37844BC1-A5FC-4152-8B7E-33FDD672BFDB}" srcOrd="0" destOrd="0" presId="urn:microsoft.com/office/officeart/2005/8/layout/arrow5"/>
    <dgm:cxn modelId="{26C65343-0C5E-45D0-AAA4-FDFFD086DF6C}" srcId="{73A056DC-93FA-4D2D-B798-ABA36279BC58}" destId="{D4397179-5F72-4E58-B3B4-2D220526FA6C}" srcOrd="1" destOrd="0" parTransId="{CBC0FBD8-405A-4280-B793-7E4CD0A79E25}" sibTransId="{A68775CE-C0D6-4BA6-AA41-85AF7135E680}"/>
    <dgm:cxn modelId="{12E44F4C-428F-46B4-9C4C-E05CC1A96A6E}" type="presOf" srcId="{73A056DC-93FA-4D2D-B798-ABA36279BC58}" destId="{E7C4CEC6-9F25-43FA-B64B-56343B00343D}" srcOrd="0" destOrd="0" presId="urn:microsoft.com/office/officeart/2005/8/layout/arrow5"/>
    <dgm:cxn modelId="{5F008F50-011C-42B6-9574-F3D019C64EDC}" srcId="{73A056DC-93FA-4D2D-B798-ABA36279BC58}" destId="{168D5CE5-A828-4479-8E41-376F1377359A}" srcOrd="0" destOrd="0" parTransId="{20C2C66E-F43F-4240-A6CD-DE5EA0AE6A64}" sibTransId="{164DCCDD-FEEE-4263-94FE-856873F7693F}"/>
    <dgm:cxn modelId="{D4005DD2-321A-4404-AACF-C232F31F07C0}" type="presOf" srcId="{D4397179-5F72-4E58-B3B4-2D220526FA6C}" destId="{3A9742C4-9892-4808-9E9C-9AE5F4C13890}" srcOrd="0" destOrd="0" presId="urn:microsoft.com/office/officeart/2005/8/layout/arrow5"/>
    <dgm:cxn modelId="{6A071D37-263F-4D44-977C-4CCEF7F89F31}" type="presParOf" srcId="{E7C4CEC6-9F25-43FA-B64B-56343B00343D}" destId="{37844BC1-A5FC-4152-8B7E-33FDD672BFDB}" srcOrd="0" destOrd="0" presId="urn:microsoft.com/office/officeart/2005/8/layout/arrow5"/>
    <dgm:cxn modelId="{0F2CC7DE-F651-48C6-A0B0-A79210BF25AE}" type="presParOf" srcId="{E7C4CEC6-9F25-43FA-B64B-56343B00343D}" destId="{3A9742C4-9892-4808-9E9C-9AE5F4C13890}" srcOrd="1" destOrd="0" presId="urn:microsoft.com/office/officeart/2005/8/layout/arrow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844BC1-A5FC-4152-8B7E-33FDD672BFDB}">
      <dsp:nvSpPr>
        <dsp:cNvPr id="0" name=""/>
        <dsp:cNvSpPr/>
      </dsp:nvSpPr>
      <dsp:spPr>
        <a:xfrm rot="16200000">
          <a:off x="2338" y="1178"/>
          <a:ext cx="4348981" cy="4348981"/>
        </a:xfrm>
        <a:prstGeom prst="downArrow">
          <a:avLst>
            <a:gd name="adj1" fmla="val 50000"/>
            <a:gd name="adj2" fmla="val 35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70256" tIns="270256" rIns="270256" bIns="270256" numCol="1" spcCol="1270" anchor="ctr" anchorCtr="0">
          <a:noAutofit/>
        </a:bodyPr>
        <a:lstStyle/>
        <a:p>
          <a:pPr marL="0" lvl="0" indent="0" algn="ctr" defTabSz="1689100">
            <a:lnSpc>
              <a:spcPct val="90000"/>
            </a:lnSpc>
            <a:spcBef>
              <a:spcPct val="0"/>
            </a:spcBef>
            <a:spcAft>
              <a:spcPct val="35000"/>
            </a:spcAft>
            <a:buNone/>
          </a:pPr>
          <a:r>
            <a:rPr lang="en-HK" sz="3800" kern="1200"/>
            <a:t>1-HKUST</a:t>
          </a:r>
          <a:endParaRPr lang="en-US" sz="3800" kern="1200"/>
        </a:p>
      </dsp:txBody>
      <dsp:txXfrm rot="5400000">
        <a:off x="2338" y="1088423"/>
        <a:ext cx="3587909" cy="2174491"/>
      </dsp:txXfrm>
    </dsp:sp>
    <dsp:sp modelId="{3A9742C4-9892-4808-9E9C-9AE5F4C13890}">
      <dsp:nvSpPr>
        <dsp:cNvPr id="0" name=""/>
        <dsp:cNvSpPr/>
      </dsp:nvSpPr>
      <dsp:spPr>
        <a:xfrm rot="5400000">
          <a:off x="6164280" y="1178"/>
          <a:ext cx="4348981" cy="4348981"/>
        </a:xfrm>
        <a:prstGeom prst="downArrow">
          <a:avLst>
            <a:gd name="adj1" fmla="val 50000"/>
            <a:gd name="adj2" fmla="val 35000"/>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70256" tIns="270256" rIns="270256" bIns="270256" numCol="1" spcCol="1270" anchor="ctr" anchorCtr="0">
          <a:noAutofit/>
        </a:bodyPr>
        <a:lstStyle/>
        <a:p>
          <a:pPr marL="0" lvl="0" indent="0" algn="ctr" defTabSz="1689100">
            <a:lnSpc>
              <a:spcPct val="90000"/>
            </a:lnSpc>
            <a:spcBef>
              <a:spcPct val="0"/>
            </a:spcBef>
            <a:spcAft>
              <a:spcPct val="35000"/>
            </a:spcAft>
            <a:buNone/>
          </a:pPr>
          <a:r>
            <a:rPr lang="en-HK" sz="3800" kern="1200"/>
            <a:t>Inclusiveness, Diversity and Respect</a:t>
          </a:r>
          <a:endParaRPr lang="en-US" sz="3800" kern="1200"/>
        </a:p>
      </dsp:txBody>
      <dsp:txXfrm rot="-5400000">
        <a:off x="6925352" y="1088423"/>
        <a:ext cx="3587909" cy="2174491"/>
      </dsp:txXfrm>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4E699-477C-43A8-ABD6-7FEB44E2445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HK"/>
          </a:p>
        </p:txBody>
      </p:sp>
      <p:sp>
        <p:nvSpPr>
          <p:cNvPr id="3" name="Subtitle 2">
            <a:extLst>
              <a:ext uri="{FF2B5EF4-FFF2-40B4-BE49-F238E27FC236}">
                <a16:creationId xmlns:a16="http://schemas.microsoft.com/office/drawing/2014/main" id="{6446454F-DDFE-4066-8116-F0CD78414F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HK"/>
          </a:p>
        </p:txBody>
      </p:sp>
      <p:sp>
        <p:nvSpPr>
          <p:cNvPr id="4" name="Date Placeholder 3">
            <a:extLst>
              <a:ext uri="{FF2B5EF4-FFF2-40B4-BE49-F238E27FC236}">
                <a16:creationId xmlns:a16="http://schemas.microsoft.com/office/drawing/2014/main" id="{7503F7D6-828B-49D4-8FAC-FDB92669BAB1}"/>
              </a:ext>
            </a:extLst>
          </p:cNvPr>
          <p:cNvSpPr>
            <a:spLocks noGrp="1"/>
          </p:cNvSpPr>
          <p:nvPr>
            <p:ph type="dt" sz="half" idx="10"/>
          </p:nvPr>
        </p:nvSpPr>
        <p:spPr/>
        <p:txBody>
          <a:bodyPr/>
          <a:lstStyle/>
          <a:p>
            <a:fld id="{32737CB7-932D-46D4-AD3C-02EBB5E32E0F}" type="datetimeFigureOut">
              <a:rPr lang="en-HK" smtClean="0"/>
              <a:t>27/10/2020</a:t>
            </a:fld>
            <a:endParaRPr lang="en-HK"/>
          </a:p>
        </p:txBody>
      </p:sp>
      <p:sp>
        <p:nvSpPr>
          <p:cNvPr id="5" name="Footer Placeholder 4">
            <a:extLst>
              <a:ext uri="{FF2B5EF4-FFF2-40B4-BE49-F238E27FC236}">
                <a16:creationId xmlns:a16="http://schemas.microsoft.com/office/drawing/2014/main" id="{23A2A290-56FA-4BB9-B73F-C2649E70BD11}"/>
              </a:ext>
            </a:extLst>
          </p:cNvPr>
          <p:cNvSpPr>
            <a:spLocks noGrp="1"/>
          </p:cNvSpPr>
          <p:nvPr>
            <p:ph type="ftr" sz="quarter" idx="11"/>
          </p:nvPr>
        </p:nvSpPr>
        <p:spPr/>
        <p:txBody>
          <a:bodyPr/>
          <a:lstStyle/>
          <a:p>
            <a:endParaRPr lang="en-HK"/>
          </a:p>
        </p:txBody>
      </p:sp>
      <p:sp>
        <p:nvSpPr>
          <p:cNvPr id="6" name="Slide Number Placeholder 5">
            <a:extLst>
              <a:ext uri="{FF2B5EF4-FFF2-40B4-BE49-F238E27FC236}">
                <a16:creationId xmlns:a16="http://schemas.microsoft.com/office/drawing/2014/main" id="{370D0534-3582-4028-906A-DB2790B30D08}"/>
              </a:ext>
            </a:extLst>
          </p:cNvPr>
          <p:cNvSpPr>
            <a:spLocks noGrp="1"/>
          </p:cNvSpPr>
          <p:nvPr>
            <p:ph type="sldNum" sz="quarter" idx="12"/>
          </p:nvPr>
        </p:nvSpPr>
        <p:spPr/>
        <p:txBody>
          <a:bodyPr/>
          <a:lstStyle/>
          <a:p>
            <a:fld id="{88162614-DD61-4711-8542-3EC6C261A150}" type="slidenum">
              <a:rPr lang="en-HK" smtClean="0"/>
              <a:t>‹#›</a:t>
            </a:fld>
            <a:endParaRPr lang="en-HK"/>
          </a:p>
        </p:txBody>
      </p:sp>
    </p:spTree>
    <p:extLst>
      <p:ext uri="{BB962C8B-B14F-4D97-AF65-F5344CB8AC3E}">
        <p14:creationId xmlns:p14="http://schemas.microsoft.com/office/powerpoint/2010/main" val="1510325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A1732-89C9-46E7-9DEC-E99C31811FC7}"/>
              </a:ext>
            </a:extLst>
          </p:cNvPr>
          <p:cNvSpPr>
            <a:spLocks noGrp="1"/>
          </p:cNvSpPr>
          <p:nvPr>
            <p:ph type="title"/>
          </p:nvPr>
        </p:nvSpPr>
        <p:spPr/>
        <p:txBody>
          <a:bodyPr/>
          <a:lstStyle/>
          <a:p>
            <a:r>
              <a:rPr lang="en-US"/>
              <a:t>Click to edit Master title style</a:t>
            </a:r>
            <a:endParaRPr lang="en-HK"/>
          </a:p>
        </p:txBody>
      </p:sp>
      <p:sp>
        <p:nvSpPr>
          <p:cNvPr id="3" name="Vertical Text Placeholder 2">
            <a:extLst>
              <a:ext uri="{FF2B5EF4-FFF2-40B4-BE49-F238E27FC236}">
                <a16:creationId xmlns:a16="http://schemas.microsoft.com/office/drawing/2014/main" id="{159BBCC2-29B3-44E7-9132-077CE330ED2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HK"/>
          </a:p>
        </p:txBody>
      </p:sp>
      <p:sp>
        <p:nvSpPr>
          <p:cNvPr id="4" name="Date Placeholder 3">
            <a:extLst>
              <a:ext uri="{FF2B5EF4-FFF2-40B4-BE49-F238E27FC236}">
                <a16:creationId xmlns:a16="http://schemas.microsoft.com/office/drawing/2014/main" id="{32E8E8DA-038E-4801-A041-3195EFB86325}"/>
              </a:ext>
            </a:extLst>
          </p:cNvPr>
          <p:cNvSpPr>
            <a:spLocks noGrp="1"/>
          </p:cNvSpPr>
          <p:nvPr>
            <p:ph type="dt" sz="half" idx="10"/>
          </p:nvPr>
        </p:nvSpPr>
        <p:spPr/>
        <p:txBody>
          <a:bodyPr/>
          <a:lstStyle/>
          <a:p>
            <a:fld id="{32737CB7-932D-46D4-AD3C-02EBB5E32E0F}" type="datetimeFigureOut">
              <a:rPr lang="en-HK" smtClean="0"/>
              <a:t>27/10/2020</a:t>
            </a:fld>
            <a:endParaRPr lang="en-HK"/>
          </a:p>
        </p:txBody>
      </p:sp>
      <p:sp>
        <p:nvSpPr>
          <p:cNvPr id="5" name="Footer Placeholder 4">
            <a:extLst>
              <a:ext uri="{FF2B5EF4-FFF2-40B4-BE49-F238E27FC236}">
                <a16:creationId xmlns:a16="http://schemas.microsoft.com/office/drawing/2014/main" id="{19601876-0C98-438F-AA40-F3E0146B047A}"/>
              </a:ext>
            </a:extLst>
          </p:cNvPr>
          <p:cNvSpPr>
            <a:spLocks noGrp="1"/>
          </p:cNvSpPr>
          <p:nvPr>
            <p:ph type="ftr" sz="quarter" idx="11"/>
          </p:nvPr>
        </p:nvSpPr>
        <p:spPr/>
        <p:txBody>
          <a:bodyPr/>
          <a:lstStyle/>
          <a:p>
            <a:endParaRPr lang="en-HK"/>
          </a:p>
        </p:txBody>
      </p:sp>
      <p:sp>
        <p:nvSpPr>
          <p:cNvPr id="6" name="Slide Number Placeholder 5">
            <a:extLst>
              <a:ext uri="{FF2B5EF4-FFF2-40B4-BE49-F238E27FC236}">
                <a16:creationId xmlns:a16="http://schemas.microsoft.com/office/drawing/2014/main" id="{370CC5CB-9D41-41E1-BCED-978AF958E368}"/>
              </a:ext>
            </a:extLst>
          </p:cNvPr>
          <p:cNvSpPr>
            <a:spLocks noGrp="1"/>
          </p:cNvSpPr>
          <p:nvPr>
            <p:ph type="sldNum" sz="quarter" idx="12"/>
          </p:nvPr>
        </p:nvSpPr>
        <p:spPr/>
        <p:txBody>
          <a:bodyPr/>
          <a:lstStyle/>
          <a:p>
            <a:fld id="{88162614-DD61-4711-8542-3EC6C261A150}" type="slidenum">
              <a:rPr lang="en-HK" smtClean="0"/>
              <a:t>‹#›</a:t>
            </a:fld>
            <a:endParaRPr lang="en-HK"/>
          </a:p>
        </p:txBody>
      </p:sp>
    </p:spTree>
    <p:extLst>
      <p:ext uri="{BB962C8B-B14F-4D97-AF65-F5344CB8AC3E}">
        <p14:creationId xmlns:p14="http://schemas.microsoft.com/office/powerpoint/2010/main" val="3677851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F94387-6906-4588-BF69-E8FE7C3FE8E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HK"/>
          </a:p>
        </p:txBody>
      </p:sp>
      <p:sp>
        <p:nvSpPr>
          <p:cNvPr id="3" name="Vertical Text Placeholder 2">
            <a:extLst>
              <a:ext uri="{FF2B5EF4-FFF2-40B4-BE49-F238E27FC236}">
                <a16:creationId xmlns:a16="http://schemas.microsoft.com/office/drawing/2014/main" id="{A20B56C6-2A42-42C7-9B23-619A337717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HK"/>
          </a:p>
        </p:txBody>
      </p:sp>
      <p:sp>
        <p:nvSpPr>
          <p:cNvPr id="4" name="Date Placeholder 3">
            <a:extLst>
              <a:ext uri="{FF2B5EF4-FFF2-40B4-BE49-F238E27FC236}">
                <a16:creationId xmlns:a16="http://schemas.microsoft.com/office/drawing/2014/main" id="{663C87F4-5837-491A-95EC-25B453337CE4}"/>
              </a:ext>
            </a:extLst>
          </p:cNvPr>
          <p:cNvSpPr>
            <a:spLocks noGrp="1"/>
          </p:cNvSpPr>
          <p:nvPr>
            <p:ph type="dt" sz="half" idx="10"/>
          </p:nvPr>
        </p:nvSpPr>
        <p:spPr/>
        <p:txBody>
          <a:bodyPr/>
          <a:lstStyle/>
          <a:p>
            <a:fld id="{32737CB7-932D-46D4-AD3C-02EBB5E32E0F}" type="datetimeFigureOut">
              <a:rPr lang="en-HK" smtClean="0"/>
              <a:t>27/10/2020</a:t>
            </a:fld>
            <a:endParaRPr lang="en-HK"/>
          </a:p>
        </p:txBody>
      </p:sp>
      <p:sp>
        <p:nvSpPr>
          <p:cNvPr id="5" name="Footer Placeholder 4">
            <a:extLst>
              <a:ext uri="{FF2B5EF4-FFF2-40B4-BE49-F238E27FC236}">
                <a16:creationId xmlns:a16="http://schemas.microsoft.com/office/drawing/2014/main" id="{9097DCDE-D56B-4308-ACA5-BD53DAA19B15}"/>
              </a:ext>
            </a:extLst>
          </p:cNvPr>
          <p:cNvSpPr>
            <a:spLocks noGrp="1"/>
          </p:cNvSpPr>
          <p:nvPr>
            <p:ph type="ftr" sz="quarter" idx="11"/>
          </p:nvPr>
        </p:nvSpPr>
        <p:spPr/>
        <p:txBody>
          <a:bodyPr/>
          <a:lstStyle/>
          <a:p>
            <a:endParaRPr lang="en-HK"/>
          </a:p>
        </p:txBody>
      </p:sp>
      <p:sp>
        <p:nvSpPr>
          <p:cNvPr id="6" name="Slide Number Placeholder 5">
            <a:extLst>
              <a:ext uri="{FF2B5EF4-FFF2-40B4-BE49-F238E27FC236}">
                <a16:creationId xmlns:a16="http://schemas.microsoft.com/office/drawing/2014/main" id="{4A068356-41FE-4E20-AD6F-196210C6A8B0}"/>
              </a:ext>
            </a:extLst>
          </p:cNvPr>
          <p:cNvSpPr>
            <a:spLocks noGrp="1"/>
          </p:cNvSpPr>
          <p:nvPr>
            <p:ph type="sldNum" sz="quarter" idx="12"/>
          </p:nvPr>
        </p:nvSpPr>
        <p:spPr/>
        <p:txBody>
          <a:bodyPr/>
          <a:lstStyle/>
          <a:p>
            <a:fld id="{88162614-DD61-4711-8542-3EC6C261A150}" type="slidenum">
              <a:rPr lang="en-HK" smtClean="0"/>
              <a:t>‹#›</a:t>
            </a:fld>
            <a:endParaRPr lang="en-HK"/>
          </a:p>
        </p:txBody>
      </p:sp>
    </p:spTree>
    <p:extLst>
      <p:ext uri="{BB962C8B-B14F-4D97-AF65-F5344CB8AC3E}">
        <p14:creationId xmlns:p14="http://schemas.microsoft.com/office/powerpoint/2010/main" val="2203461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A6728-F1C8-45E7-B636-80CD37D30FC4}"/>
              </a:ext>
            </a:extLst>
          </p:cNvPr>
          <p:cNvSpPr>
            <a:spLocks noGrp="1"/>
          </p:cNvSpPr>
          <p:nvPr>
            <p:ph type="title"/>
          </p:nvPr>
        </p:nvSpPr>
        <p:spPr/>
        <p:txBody>
          <a:bodyPr/>
          <a:lstStyle/>
          <a:p>
            <a:r>
              <a:rPr lang="en-US"/>
              <a:t>Click to edit Master title style</a:t>
            </a:r>
            <a:endParaRPr lang="en-HK"/>
          </a:p>
        </p:txBody>
      </p:sp>
      <p:sp>
        <p:nvSpPr>
          <p:cNvPr id="3" name="Content Placeholder 2">
            <a:extLst>
              <a:ext uri="{FF2B5EF4-FFF2-40B4-BE49-F238E27FC236}">
                <a16:creationId xmlns:a16="http://schemas.microsoft.com/office/drawing/2014/main" id="{F5F2BA11-2620-4997-9D0D-2D2EEDEAE15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HK"/>
          </a:p>
        </p:txBody>
      </p:sp>
      <p:sp>
        <p:nvSpPr>
          <p:cNvPr id="4" name="Date Placeholder 3">
            <a:extLst>
              <a:ext uri="{FF2B5EF4-FFF2-40B4-BE49-F238E27FC236}">
                <a16:creationId xmlns:a16="http://schemas.microsoft.com/office/drawing/2014/main" id="{28E6BABE-B002-4FDF-A3E3-FA8EC3391C70}"/>
              </a:ext>
            </a:extLst>
          </p:cNvPr>
          <p:cNvSpPr>
            <a:spLocks noGrp="1"/>
          </p:cNvSpPr>
          <p:nvPr>
            <p:ph type="dt" sz="half" idx="10"/>
          </p:nvPr>
        </p:nvSpPr>
        <p:spPr/>
        <p:txBody>
          <a:bodyPr/>
          <a:lstStyle/>
          <a:p>
            <a:fld id="{32737CB7-932D-46D4-AD3C-02EBB5E32E0F}" type="datetimeFigureOut">
              <a:rPr lang="en-HK" smtClean="0"/>
              <a:t>27/10/2020</a:t>
            </a:fld>
            <a:endParaRPr lang="en-HK"/>
          </a:p>
        </p:txBody>
      </p:sp>
      <p:sp>
        <p:nvSpPr>
          <p:cNvPr id="5" name="Footer Placeholder 4">
            <a:extLst>
              <a:ext uri="{FF2B5EF4-FFF2-40B4-BE49-F238E27FC236}">
                <a16:creationId xmlns:a16="http://schemas.microsoft.com/office/drawing/2014/main" id="{CFF0E0F8-7FF8-4AB7-9180-26BF9DE61B91}"/>
              </a:ext>
            </a:extLst>
          </p:cNvPr>
          <p:cNvSpPr>
            <a:spLocks noGrp="1"/>
          </p:cNvSpPr>
          <p:nvPr>
            <p:ph type="ftr" sz="quarter" idx="11"/>
          </p:nvPr>
        </p:nvSpPr>
        <p:spPr/>
        <p:txBody>
          <a:bodyPr/>
          <a:lstStyle/>
          <a:p>
            <a:endParaRPr lang="en-HK"/>
          </a:p>
        </p:txBody>
      </p:sp>
      <p:sp>
        <p:nvSpPr>
          <p:cNvPr id="6" name="Slide Number Placeholder 5">
            <a:extLst>
              <a:ext uri="{FF2B5EF4-FFF2-40B4-BE49-F238E27FC236}">
                <a16:creationId xmlns:a16="http://schemas.microsoft.com/office/drawing/2014/main" id="{4F01CE49-F352-46E5-8CCA-E992C7DE1FF9}"/>
              </a:ext>
            </a:extLst>
          </p:cNvPr>
          <p:cNvSpPr>
            <a:spLocks noGrp="1"/>
          </p:cNvSpPr>
          <p:nvPr>
            <p:ph type="sldNum" sz="quarter" idx="12"/>
          </p:nvPr>
        </p:nvSpPr>
        <p:spPr/>
        <p:txBody>
          <a:bodyPr/>
          <a:lstStyle/>
          <a:p>
            <a:fld id="{88162614-DD61-4711-8542-3EC6C261A150}" type="slidenum">
              <a:rPr lang="en-HK" smtClean="0"/>
              <a:t>‹#›</a:t>
            </a:fld>
            <a:endParaRPr lang="en-HK"/>
          </a:p>
        </p:txBody>
      </p:sp>
    </p:spTree>
    <p:extLst>
      <p:ext uri="{BB962C8B-B14F-4D97-AF65-F5344CB8AC3E}">
        <p14:creationId xmlns:p14="http://schemas.microsoft.com/office/powerpoint/2010/main" val="4060879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8A5E2-0AC4-4696-9A04-D1D95245AE5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HK"/>
          </a:p>
        </p:txBody>
      </p:sp>
      <p:sp>
        <p:nvSpPr>
          <p:cNvPr id="3" name="Text Placeholder 2">
            <a:extLst>
              <a:ext uri="{FF2B5EF4-FFF2-40B4-BE49-F238E27FC236}">
                <a16:creationId xmlns:a16="http://schemas.microsoft.com/office/drawing/2014/main" id="{861EAA0E-EF3C-4487-8D03-007F58AFA3D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1E28215-C161-4133-8F49-E6046116F88C}"/>
              </a:ext>
            </a:extLst>
          </p:cNvPr>
          <p:cNvSpPr>
            <a:spLocks noGrp="1"/>
          </p:cNvSpPr>
          <p:nvPr>
            <p:ph type="dt" sz="half" idx="10"/>
          </p:nvPr>
        </p:nvSpPr>
        <p:spPr/>
        <p:txBody>
          <a:bodyPr/>
          <a:lstStyle/>
          <a:p>
            <a:fld id="{32737CB7-932D-46D4-AD3C-02EBB5E32E0F}" type="datetimeFigureOut">
              <a:rPr lang="en-HK" smtClean="0"/>
              <a:t>27/10/2020</a:t>
            </a:fld>
            <a:endParaRPr lang="en-HK"/>
          </a:p>
        </p:txBody>
      </p:sp>
      <p:sp>
        <p:nvSpPr>
          <p:cNvPr id="5" name="Footer Placeholder 4">
            <a:extLst>
              <a:ext uri="{FF2B5EF4-FFF2-40B4-BE49-F238E27FC236}">
                <a16:creationId xmlns:a16="http://schemas.microsoft.com/office/drawing/2014/main" id="{4D908534-0801-4C6E-8629-0B27CCB68919}"/>
              </a:ext>
            </a:extLst>
          </p:cNvPr>
          <p:cNvSpPr>
            <a:spLocks noGrp="1"/>
          </p:cNvSpPr>
          <p:nvPr>
            <p:ph type="ftr" sz="quarter" idx="11"/>
          </p:nvPr>
        </p:nvSpPr>
        <p:spPr/>
        <p:txBody>
          <a:bodyPr/>
          <a:lstStyle/>
          <a:p>
            <a:endParaRPr lang="en-HK"/>
          </a:p>
        </p:txBody>
      </p:sp>
      <p:sp>
        <p:nvSpPr>
          <p:cNvPr id="6" name="Slide Number Placeholder 5">
            <a:extLst>
              <a:ext uri="{FF2B5EF4-FFF2-40B4-BE49-F238E27FC236}">
                <a16:creationId xmlns:a16="http://schemas.microsoft.com/office/drawing/2014/main" id="{6C1CE3F4-37F8-4D58-A54E-2FC56CF6118D}"/>
              </a:ext>
            </a:extLst>
          </p:cNvPr>
          <p:cNvSpPr>
            <a:spLocks noGrp="1"/>
          </p:cNvSpPr>
          <p:nvPr>
            <p:ph type="sldNum" sz="quarter" idx="12"/>
          </p:nvPr>
        </p:nvSpPr>
        <p:spPr/>
        <p:txBody>
          <a:bodyPr/>
          <a:lstStyle/>
          <a:p>
            <a:fld id="{88162614-DD61-4711-8542-3EC6C261A150}" type="slidenum">
              <a:rPr lang="en-HK" smtClean="0"/>
              <a:t>‹#›</a:t>
            </a:fld>
            <a:endParaRPr lang="en-HK"/>
          </a:p>
        </p:txBody>
      </p:sp>
    </p:spTree>
    <p:extLst>
      <p:ext uri="{BB962C8B-B14F-4D97-AF65-F5344CB8AC3E}">
        <p14:creationId xmlns:p14="http://schemas.microsoft.com/office/powerpoint/2010/main" val="3680244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0E5D6-B554-4DD1-A85E-E63F61C97B35}"/>
              </a:ext>
            </a:extLst>
          </p:cNvPr>
          <p:cNvSpPr>
            <a:spLocks noGrp="1"/>
          </p:cNvSpPr>
          <p:nvPr>
            <p:ph type="title"/>
          </p:nvPr>
        </p:nvSpPr>
        <p:spPr/>
        <p:txBody>
          <a:bodyPr/>
          <a:lstStyle/>
          <a:p>
            <a:r>
              <a:rPr lang="en-US"/>
              <a:t>Click to edit Master title style</a:t>
            </a:r>
            <a:endParaRPr lang="en-HK"/>
          </a:p>
        </p:txBody>
      </p:sp>
      <p:sp>
        <p:nvSpPr>
          <p:cNvPr id="3" name="Content Placeholder 2">
            <a:extLst>
              <a:ext uri="{FF2B5EF4-FFF2-40B4-BE49-F238E27FC236}">
                <a16:creationId xmlns:a16="http://schemas.microsoft.com/office/drawing/2014/main" id="{E4197398-8FF8-4746-8035-528492F8C28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HK"/>
          </a:p>
        </p:txBody>
      </p:sp>
      <p:sp>
        <p:nvSpPr>
          <p:cNvPr id="4" name="Content Placeholder 3">
            <a:extLst>
              <a:ext uri="{FF2B5EF4-FFF2-40B4-BE49-F238E27FC236}">
                <a16:creationId xmlns:a16="http://schemas.microsoft.com/office/drawing/2014/main" id="{557ABC7C-31EC-400D-834C-1D536994BE1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HK"/>
          </a:p>
        </p:txBody>
      </p:sp>
      <p:sp>
        <p:nvSpPr>
          <p:cNvPr id="5" name="Date Placeholder 4">
            <a:extLst>
              <a:ext uri="{FF2B5EF4-FFF2-40B4-BE49-F238E27FC236}">
                <a16:creationId xmlns:a16="http://schemas.microsoft.com/office/drawing/2014/main" id="{EC4DBF4C-E56C-4F14-8D42-0F71C1C112E5}"/>
              </a:ext>
            </a:extLst>
          </p:cNvPr>
          <p:cNvSpPr>
            <a:spLocks noGrp="1"/>
          </p:cNvSpPr>
          <p:nvPr>
            <p:ph type="dt" sz="half" idx="10"/>
          </p:nvPr>
        </p:nvSpPr>
        <p:spPr/>
        <p:txBody>
          <a:bodyPr/>
          <a:lstStyle/>
          <a:p>
            <a:fld id="{32737CB7-932D-46D4-AD3C-02EBB5E32E0F}" type="datetimeFigureOut">
              <a:rPr lang="en-HK" smtClean="0"/>
              <a:t>27/10/2020</a:t>
            </a:fld>
            <a:endParaRPr lang="en-HK"/>
          </a:p>
        </p:txBody>
      </p:sp>
      <p:sp>
        <p:nvSpPr>
          <p:cNvPr id="6" name="Footer Placeholder 5">
            <a:extLst>
              <a:ext uri="{FF2B5EF4-FFF2-40B4-BE49-F238E27FC236}">
                <a16:creationId xmlns:a16="http://schemas.microsoft.com/office/drawing/2014/main" id="{5AFC13DF-ADDE-4B49-8CEC-095F21CE1336}"/>
              </a:ext>
            </a:extLst>
          </p:cNvPr>
          <p:cNvSpPr>
            <a:spLocks noGrp="1"/>
          </p:cNvSpPr>
          <p:nvPr>
            <p:ph type="ftr" sz="quarter" idx="11"/>
          </p:nvPr>
        </p:nvSpPr>
        <p:spPr/>
        <p:txBody>
          <a:bodyPr/>
          <a:lstStyle/>
          <a:p>
            <a:endParaRPr lang="en-HK"/>
          </a:p>
        </p:txBody>
      </p:sp>
      <p:sp>
        <p:nvSpPr>
          <p:cNvPr id="7" name="Slide Number Placeholder 6">
            <a:extLst>
              <a:ext uri="{FF2B5EF4-FFF2-40B4-BE49-F238E27FC236}">
                <a16:creationId xmlns:a16="http://schemas.microsoft.com/office/drawing/2014/main" id="{051423AB-1F0F-4DC6-8F5B-684623EE435E}"/>
              </a:ext>
            </a:extLst>
          </p:cNvPr>
          <p:cNvSpPr>
            <a:spLocks noGrp="1"/>
          </p:cNvSpPr>
          <p:nvPr>
            <p:ph type="sldNum" sz="quarter" idx="12"/>
          </p:nvPr>
        </p:nvSpPr>
        <p:spPr/>
        <p:txBody>
          <a:bodyPr/>
          <a:lstStyle/>
          <a:p>
            <a:fld id="{88162614-DD61-4711-8542-3EC6C261A150}" type="slidenum">
              <a:rPr lang="en-HK" smtClean="0"/>
              <a:t>‹#›</a:t>
            </a:fld>
            <a:endParaRPr lang="en-HK"/>
          </a:p>
        </p:txBody>
      </p:sp>
    </p:spTree>
    <p:extLst>
      <p:ext uri="{BB962C8B-B14F-4D97-AF65-F5344CB8AC3E}">
        <p14:creationId xmlns:p14="http://schemas.microsoft.com/office/powerpoint/2010/main" val="4214702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ECC57-1B1B-41A0-B675-9E8BD5D62447}"/>
              </a:ext>
            </a:extLst>
          </p:cNvPr>
          <p:cNvSpPr>
            <a:spLocks noGrp="1"/>
          </p:cNvSpPr>
          <p:nvPr>
            <p:ph type="title"/>
          </p:nvPr>
        </p:nvSpPr>
        <p:spPr>
          <a:xfrm>
            <a:off x="839788" y="365125"/>
            <a:ext cx="10515600" cy="1325563"/>
          </a:xfrm>
        </p:spPr>
        <p:txBody>
          <a:bodyPr/>
          <a:lstStyle/>
          <a:p>
            <a:r>
              <a:rPr lang="en-US"/>
              <a:t>Click to edit Master title style</a:t>
            </a:r>
            <a:endParaRPr lang="en-HK"/>
          </a:p>
        </p:txBody>
      </p:sp>
      <p:sp>
        <p:nvSpPr>
          <p:cNvPr id="3" name="Text Placeholder 2">
            <a:extLst>
              <a:ext uri="{FF2B5EF4-FFF2-40B4-BE49-F238E27FC236}">
                <a16:creationId xmlns:a16="http://schemas.microsoft.com/office/drawing/2014/main" id="{9C14559E-EAB5-49CB-85E5-D284DEB70F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030B26-57E7-472A-86FD-E65BEF1981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HK"/>
          </a:p>
        </p:txBody>
      </p:sp>
      <p:sp>
        <p:nvSpPr>
          <p:cNvPr id="5" name="Text Placeholder 4">
            <a:extLst>
              <a:ext uri="{FF2B5EF4-FFF2-40B4-BE49-F238E27FC236}">
                <a16:creationId xmlns:a16="http://schemas.microsoft.com/office/drawing/2014/main" id="{26EE3353-9696-46D2-A078-EE9856D572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A9C6DAC-1408-4B9F-BA2E-1EFF179F8ED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HK"/>
          </a:p>
        </p:txBody>
      </p:sp>
      <p:sp>
        <p:nvSpPr>
          <p:cNvPr id="7" name="Date Placeholder 6">
            <a:extLst>
              <a:ext uri="{FF2B5EF4-FFF2-40B4-BE49-F238E27FC236}">
                <a16:creationId xmlns:a16="http://schemas.microsoft.com/office/drawing/2014/main" id="{E5A41F13-8A83-4D9A-A5CB-F32DCF0AA2F8}"/>
              </a:ext>
            </a:extLst>
          </p:cNvPr>
          <p:cNvSpPr>
            <a:spLocks noGrp="1"/>
          </p:cNvSpPr>
          <p:nvPr>
            <p:ph type="dt" sz="half" idx="10"/>
          </p:nvPr>
        </p:nvSpPr>
        <p:spPr/>
        <p:txBody>
          <a:bodyPr/>
          <a:lstStyle/>
          <a:p>
            <a:fld id="{32737CB7-932D-46D4-AD3C-02EBB5E32E0F}" type="datetimeFigureOut">
              <a:rPr lang="en-HK" smtClean="0"/>
              <a:t>27/10/2020</a:t>
            </a:fld>
            <a:endParaRPr lang="en-HK"/>
          </a:p>
        </p:txBody>
      </p:sp>
      <p:sp>
        <p:nvSpPr>
          <p:cNvPr id="8" name="Footer Placeholder 7">
            <a:extLst>
              <a:ext uri="{FF2B5EF4-FFF2-40B4-BE49-F238E27FC236}">
                <a16:creationId xmlns:a16="http://schemas.microsoft.com/office/drawing/2014/main" id="{DA61D2C9-4F27-448A-BC4D-A51890ECFA52}"/>
              </a:ext>
            </a:extLst>
          </p:cNvPr>
          <p:cNvSpPr>
            <a:spLocks noGrp="1"/>
          </p:cNvSpPr>
          <p:nvPr>
            <p:ph type="ftr" sz="quarter" idx="11"/>
          </p:nvPr>
        </p:nvSpPr>
        <p:spPr/>
        <p:txBody>
          <a:bodyPr/>
          <a:lstStyle/>
          <a:p>
            <a:endParaRPr lang="en-HK"/>
          </a:p>
        </p:txBody>
      </p:sp>
      <p:sp>
        <p:nvSpPr>
          <p:cNvPr id="9" name="Slide Number Placeholder 8">
            <a:extLst>
              <a:ext uri="{FF2B5EF4-FFF2-40B4-BE49-F238E27FC236}">
                <a16:creationId xmlns:a16="http://schemas.microsoft.com/office/drawing/2014/main" id="{A07C5BEE-F8ED-433B-A6A6-3AA16BB5A779}"/>
              </a:ext>
            </a:extLst>
          </p:cNvPr>
          <p:cNvSpPr>
            <a:spLocks noGrp="1"/>
          </p:cNvSpPr>
          <p:nvPr>
            <p:ph type="sldNum" sz="quarter" idx="12"/>
          </p:nvPr>
        </p:nvSpPr>
        <p:spPr/>
        <p:txBody>
          <a:bodyPr/>
          <a:lstStyle/>
          <a:p>
            <a:fld id="{88162614-DD61-4711-8542-3EC6C261A150}" type="slidenum">
              <a:rPr lang="en-HK" smtClean="0"/>
              <a:t>‹#›</a:t>
            </a:fld>
            <a:endParaRPr lang="en-HK"/>
          </a:p>
        </p:txBody>
      </p:sp>
    </p:spTree>
    <p:extLst>
      <p:ext uri="{BB962C8B-B14F-4D97-AF65-F5344CB8AC3E}">
        <p14:creationId xmlns:p14="http://schemas.microsoft.com/office/powerpoint/2010/main" val="2851044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EE9A4-3116-4DAE-8829-20D6259F0B59}"/>
              </a:ext>
            </a:extLst>
          </p:cNvPr>
          <p:cNvSpPr>
            <a:spLocks noGrp="1"/>
          </p:cNvSpPr>
          <p:nvPr>
            <p:ph type="title"/>
          </p:nvPr>
        </p:nvSpPr>
        <p:spPr/>
        <p:txBody>
          <a:bodyPr/>
          <a:lstStyle/>
          <a:p>
            <a:r>
              <a:rPr lang="en-US"/>
              <a:t>Click to edit Master title style</a:t>
            </a:r>
            <a:endParaRPr lang="en-HK"/>
          </a:p>
        </p:txBody>
      </p:sp>
      <p:sp>
        <p:nvSpPr>
          <p:cNvPr id="3" name="Date Placeholder 2">
            <a:extLst>
              <a:ext uri="{FF2B5EF4-FFF2-40B4-BE49-F238E27FC236}">
                <a16:creationId xmlns:a16="http://schemas.microsoft.com/office/drawing/2014/main" id="{8C2FBC47-D04F-4C59-B6D9-6BA2742004D9}"/>
              </a:ext>
            </a:extLst>
          </p:cNvPr>
          <p:cNvSpPr>
            <a:spLocks noGrp="1"/>
          </p:cNvSpPr>
          <p:nvPr>
            <p:ph type="dt" sz="half" idx="10"/>
          </p:nvPr>
        </p:nvSpPr>
        <p:spPr/>
        <p:txBody>
          <a:bodyPr/>
          <a:lstStyle/>
          <a:p>
            <a:fld id="{32737CB7-932D-46D4-AD3C-02EBB5E32E0F}" type="datetimeFigureOut">
              <a:rPr lang="en-HK" smtClean="0"/>
              <a:t>27/10/2020</a:t>
            </a:fld>
            <a:endParaRPr lang="en-HK"/>
          </a:p>
        </p:txBody>
      </p:sp>
      <p:sp>
        <p:nvSpPr>
          <p:cNvPr id="4" name="Footer Placeholder 3">
            <a:extLst>
              <a:ext uri="{FF2B5EF4-FFF2-40B4-BE49-F238E27FC236}">
                <a16:creationId xmlns:a16="http://schemas.microsoft.com/office/drawing/2014/main" id="{C1D4A856-0185-41A2-9A1B-1C4D6BE3A2C6}"/>
              </a:ext>
            </a:extLst>
          </p:cNvPr>
          <p:cNvSpPr>
            <a:spLocks noGrp="1"/>
          </p:cNvSpPr>
          <p:nvPr>
            <p:ph type="ftr" sz="quarter" idx="11"/>
          </p:nvPr>
        </p:nvSpPr>
        <p:spPr/>
        <p:txBody>
          <a:bodyPr/>
          <a:lstStyle/>
          <a:p>
            <a:endParaRPr lang="en-HK"/>
          </a:p>
        </p:txBody>
      </p:sp>
      <p:sp>
        <p:nvSpPr>
          <p:cNvPr id="5" name="Slide Number Placeholder 4">
            <a:extLst>
              <a:ext uri="{FF2B5EF4-FFF2-40B4-BE49-F238E27FC236}">
                <a16:creationId xmlns:a16="http://schemas.microsoft.com/office/drawing/2014/main" id="{2A308885-90DA-4759-BA3B-F5B588BD90FC}"/>
              </a:ext>
            </a:extLst>
          </p:cNvPr>
          <p:cNvSpPr>
            <a:spLocks noGrp="1"/>
          </p:cNvSpPr>
          <p:nvPr>
            <p:ph type="sldNum" sz="quarter" idx="12"/>
          </p:nvPr>
        </p:nvSpPr>
        <p:spPr/>
        <p:txBody>
          <a:bodyPr/>
          <a:lstStyle/>
          <a:p>
            <a:fld id="{88162614-DD61-4711-8542-3EC6C261A150}" type="slidenum">
              <a:rPr lang="en-HK" smtClean="0"/>
              <a:t>‹#›</a:t>
            </a:fld>
            <a:endParaRPr lang="en-HK"/>
          </a:p>
        </p:txBody>
      </p:sp>
    </p:spTree>
    <p:extLst>
      <p:ext uri="{BB962C8B-B14F-4D97-AF65-F5344CB8AC3E}">
        <p14:creationId xmlns:p14="http://schemas.microsoft.com/office/powerpoint/2010/main" val="2088393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55D7A5-232A-4163-AD35-A8FEE65477A1}"/>
              </a:ext>
            </a:extLst>
          </p:cNvPr>
          <p:cNvSpPr>
            <a:spLocks noGrp="1"/>
          </p:cNvSpPr>
          <p:nvPr>
            <p:ph type="dt" sz="half" idx="10"/>
          </p:nvPr>
        </p:nvSpPr>
        <p:spPr/>
        <p:txBody>
          <a:bodyPr/>
          <a:lstStyle/>
          <a:p>
            <a:fld id="{32737CB7-932D-46D4-AD3C-02EBB5E32E0F}" type="datetimeFigureOut">
              <a:rPr lang="en-HK" smtClean="0"/>
              <a:t>27/10/2020</a:t>
            </a:fld>
            <a:endParaRPr lang="en-HK"/>
          </a:p>
        </p:txBody>
      </p:sp>
      <p:sp>
        <p:nvSpPr>
          <p:cNvPr id="3" name="Footer Placeholder 2">
            <a:extLst>
              <a:ext uri="{FF2B5EF4-FFF2-40B4-BE49-F238E27FC236}">
                <a16:creationId xmlns:a16="http://schemas.microsoft.com/office/drawing/2014/main" id="{8B6A1DB9-E9E6-430A-9E87-518ADAC19720}"/>
              </a:ext>
            </a:extLst>
          </p:cNvPr>
          <p:cNvSpPr>
            <a:spLocks noGrp="1"/>
          </p:cNvSpPr>
          <p:nvPr>
            <p:ph type="ftr" sz="quarter" idx="11"/>
          </p:nvPr>
        </p:nvSpPr>
        <p:spPr/>
        <p:txBody>
          <a:bodyPr/>
          <a:lstStyle/>
          <a:p>
            <a:endParaRPr lang="en-HK"/>
          </a:p>
        </p:txBody>
      </p:sp>
      <p:sp>
        <p:nvSpPr>
          <p:cNvPr id="4" name="Slide Number Placeholder 3">
            <a:extLst>
              <a:ext uri="{FF2B5EF4-FFF2-40B4-BE49-F238E27FC236}">
                <a16:creationId xmlns:a16="http://schemas.microsoft.com/office/drawing/2014/main" id="{22EA47E7-4BEF-488F-B053-1E48BA17838A}"/>
              </a:ext>
            </a:extLst>
          </p:cNvPr>
          <p:cNvSpPr>
            <a:spLocks noGrp="1"/>
          </p:cNvSpPr>
          <p:nvPr>
            <p:ph type="sldNum" sz="quarter" idx="12"/>
          </p:nvPr>
        </p:nvSpPr>
        <p:spPr/>
        <p:txBody>
          <a:bodyPr/>
          <a:lstStyle/>
          <a:p>
            <a:fld id="{88162614-DD61-4711-8542-3EC6C261A150}" type="slidenum">
              <a:rPr lang="en-HK" smtClean="0"/>
              <a:t>‹#›</a:t>
            </a:fld>
            <a:endParaRPr lang="en-HK"/>
          </a:p>
        </p:txBody>
      </p:sp>
    </p:spTree>
    <p:extLst>
      <p:ext uri="{BB962C8B-B14F-4D97-AF65-F5344CB8AC3E}">
        <p14:creationId xmlns:p14="http://schemas.microsoft.com/office/powerpoint/2010/main" val="2658162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74302-3862-45D2-9B08-183F19E354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HK"/>
          </a:p>
        </p:txBody>
      </p:sp>
      <p:sp>
        <p:nvSpPr>
          <p:cNvPr id="3" name="Content Placeholder 2">
            <a:extLst>
              <a:ext uri="{FF2B5EF4-FFF2-40B4-BE49-F238E27FC236}">
                <a16:creationId xmlns:a16="http://schemas.microsoft.com/office/drawing/2014/main" id="{0714BE6B-EDB4-4DED-904E-3E9B303E03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HK"/>
          </a:p>
        </p:txBody>
      </p:sp>
      <p:sp>
        <p:nvSpPr>
          <p:cNvPr id="4" name="Text Placeholder 3">
            <a:extLst>
              <a:ext uri="{FF2B5EF4-FFF2-40B4-BE49-F238E27FC236}">
                <a16:creationId xmlns:a16="http://schemas.microsoft.com/office/drawing/2014/main" id="{83787D33-9372-45AD-9392-CD0F24B900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3517BE-C9C3-4321-BFDB-C914CEC988B6}"/>
              </a:ext>
            </a:extLst>
          </p:cNvPr>
          <p:cNvSpPr>
            <a:spLocks noGrp="1"/>
          </p:cNvSpPr>
          <p:nvPr>
            <p:ph type="dt" sz="half" idx="10"/>
          </p:nvPr>
        </p:nvSpPr>
        <p:spPr/>
        <p:txBody>
          <a:bodyPr/>
          <a:lstStyle/>
          <a:p>
            <a:fld id="{32737CB7-932D-46D4-AD3C-02EBB5E32E0F}" type="datetimeFigureOut">
              <a:rPr lang="en-HK" smtClean="0"/>
              <a:t>27/10/2020</a:t>
            </a:fld>
            <a:endParaRPr lang="en-HK"/>
          </a:p>
        </p:txBody>
      </p:sp>
      <p:sp>
        <p:nvSpPr>
          <p:cNvPr id="6" name="Footer Placeholder 5">
            <a:extLst>
              <a:ext uri="{FF2B5EF4-FFF2-40B4-BE49-F238E27FC236}">
                <a16:creationId xmlns:a16="http://schemas.microsoft.com/office/drawing/2014/main" id="{D7977AAA-5515-4417-98C1-E5ACF491D8D6}"/>
              </a:ext>
            </a:extLst>
          </p:cNvPr>
          <p:cNvSpPr>
            <a:spLocks noGrp="1"/>
          </p:cNvSpPr>
          <p:nvPr>
            <p:ph type="ftr" sz="quarter" idx="11"/>
          </p:nvPr>
        </p:nvSpPr>
        <p:spPr/>
        <p:txBody>
          <a:bodyPr/>
          <a:lstStyle/>
          <a:p>
            <a:endParaRPr lang="en-HK"/>
          </a:p>
        </p:txBody>
      </p:sp>
      <p:sp>
        <p:nvSpPr>
          <p:cNvPr id="7" name="Slide Number Placeholder 6">
            <a:extLst>
              <a:ext uri="{FF2B5EF4-FFF2-40B4-BE49-F238E27FC236}">
                <a16:creationId xmlns:a16="http://schemas.microsoft.com/office/drawing/2014/main" id="{3C10627D-5A45-4F8D-A326-756110588F15}"/>
              </a:ext>
            </a:extLst>
          </p:cNvPr>
          <p:cNvSpPr>
            <a:spLocks noGrp="1"/>
          </p:cNvSpPr>
          <p:nvPr>
            <p:ph type="sldNum" sz="quarter" idx="12"/>
          </p:nvPr>
        </p:nvSpPr>
        <p:spPr/>
        <p:txBody>
          <a:bodyPr/>
          <a:lstStyle/>
          <a:p>
            <a:fld id="{88162614-DD61-4711-8542-3EC6C261A150}" type="slidenum">
              <a:rPr lang="en-HK" smtClean="0"/>
              <a:t>‹#›</a:t>
            </a:fld>
            <a:endParaRPr lang="en-HK"/>
          </a:p>
        </p:txBody>
      </p:sp>
    </p:spTree>
    <p:extLst>
      <p:ext uri="{BB962C8B-B14F-4D97-AF65-F5344CB8AC3E}">
        <p14:creationId xmlns:p14="http://schemas.microsoft.com/office/powerpoint/2010/main" val="3870127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C707E-E175-4401-80EE-E82125F5EA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HK"/>
          </a:p>
        </p:txBody>
      </p:sp>
      <p:sp>
        <p:nvSpPr>
          <p:cNvPr id="3" name="Picture Placeholder 2">
            <a:extLst>
              <a:ext uri="{FF2B5EF4-FFF2-40B4-BE49-F238E27FC236}">
                <a16:creationId xmlns:a16="http://schemas.microsoft.com/office/drawing/2014/main" id="{45FFB7B2-9CB2-4DE8-BC92-444714B67E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HK"/>
          </a:p>
        </p:txBody>
      </p:sp>
      <p:sp>
        <p:nvSpPr>
          <p:cNvPr id="4" name="Text Placeholder 3">
            <a:extLst>
              <a:ext uri="{FF2B5EF4-FFF2-40B4-BE49-F238E27FC236}">
                <a16:creationId xmlns:a16="http://schemas.microsoft.com/office/drawing/2014/main" id="{1F40F2B1-E332-4CB3-BF7F-67098ADB15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FEFCB5-8156-4606-B35F-BBB8C1B5884B}"/>
              </a:ext>
            </a:extLst>
          </p:cNvPr>
          <p:cNvSpPr>
            <a:spLocks noGrp="1"/>
          </p:cNvSpPr>
          <p:nvPr>
            <p:ph type="dt" sz="half" idx="10"/>
          </p:nvPr>
        </p:nvSpPr>
        <p:spPr/>
        <p:txBody>
          <a:bodyPr/>
          <a:lstStyle/>
          <a:p>
            <a:fld id="{32737CB7-932D-46D4-AD3C-02EBB5E32E0F}" type="datetimeFigureOut">
              <a:rPr lang="en-HK" smtClean="0"/>
              <a:t>27/10/2020</a:t>
            </a:fld>
            <a:endParaRPr lang="en-HK"/>
          </a:p>
        </p:txBody>
      </p:sp>
      <p:sp>
        <p:nvSpPr>
          <p:cNvPr id="6" name="Footer Placeholder 5">
            <a:extLst>
              <a:ext uri="{FF2B5EF4-FFF2-40B4-BE49-F238E27FC236}">
                <a16:creationId xmlns:a16="http://schemas.microsoft.com/office/drawing/2014/main" id="{E5992F1D-9A3A-4E99-8B2E-5007F8F28202}"/>
              </a:ext>
            </a:extLst>
          </p:cNvPr>
          <p:cNvSpPr>
            <a:spLocks noGrp="1"/>
          </p:cNvSpPr>
          <p:nvPr>
            <p:ph type="ftr" sz="quarter" idx="11"/>
          </p:nvPr>
        </p:nvSpPr>
        <p:spPr/>
        <p:txBody>
          <a:bodyPr/>
          <a:lstStyle/>
          <a:p>
            <a:endParaRPr lang="en-HK"/>
          </a:p>
        </p:txBody>
      </p:sp>
      <p:sp>
        <p:nvSpPr>
          <p:cNvPr id="7" name="Slide Number Placeholder 6">
            <a:extLst>
              <a:ext uri="{FF2B5EF4-FFF2-40B4-BE49-F238E27FC236}">
                <a16:creationId xmlns:a16="http://schemas.microsoft.com/office/drawing/2014/main" id="{DDDF6FBE-9227-421E-B4A8-9FBC97970651}"/>
              </a:ext>
            </a:extLst>
          </p:cNvPr>
          <p:cNvSpPr>
            <a:spLocks noGrp="1"/>
          </p:cNvSpPr>
          <p:nvPr>
            <p:ph type="sldNum" sz="quarter" idx="12"/>
          </p:nvPr>
        </p:nvSpPr>
        <p:spPr/>
        <p:txBody>
          <a:bodyPr/>
          <a:lstStyle/>
          <a:p>
            <a:fld id="{88162614-DD61-4711-8542-3EC6C261A150}" type="slidenum">
              <a:rPr lang="en-HK" smtClean="0"/>
              <a:t>‹#›</a:t>
            </a:fld>
            <a:endParaRPr lang="en-HK"/>
          </a:p>
        </p:txBody>
      </p:sp>
    </p:spTree>
    <p:extLst>
      <p:ext uri="{BB962C8B-B14F-4D97-AF65-F5344CB8AC3E}">
        <p14:creationId xmlns:p14="http://schemas.microsoft.com/office/powerpoint/2010/main" val="760171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33C47F-054E-4FC1-B190-56437EB9CE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HK"/>
          </a:p>
        </p:txBody>
      </p:sp>
      <p:sp>
        <p:nvSpPr>
          <p:cNvPr id="3" name="Text Placeholder 2">
            <a:extLst>
              <a:ext uri="{FF2B5EF4-FFF2-40B4-BE49-F238E27FC236}">
                <a16:creationId xmlns:a16="http://schemas.microsoft.com/office/drawing/2014/main" id="{CA48137E-0129-4695-B7A4-77E816412A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HK"/>
          </a:p>
        </p:txBody>
      </p:sp>
      <p:sp>
        <p:nvSpPr>
          <p:cNvPr id="4" name="Date Placeholder 3">
            <a:extLst>
              <a:ext uri="{FF2B5EF4-FFF2-40B4-BE49-F238E27FC236}">
                <a16:creationId xmlns:a16="http://schemas.microsoft.com/office/drawing/2014/main" id="{DBA39A2D-C0AF-4469-8A1D-C80771D519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737CB7-932D-46D4-AD3C-02EBB5E32E0F}" type="datetimeFigureOut">
              <a:rPr lang="en-HK" smtClean="0"/>
              <a:t>27/10/2020</a:t>
            </a:fld>
            <a:endParaRPr lang="en-HK"/>
          </a:p>
        </p:txBody>
      </p:sp>
      <p:sp>
        <p:nvSpPr>
          <p:cNvPr id="5" name="Footer Placeholder 4">
            <a:extLst>
              <a:ext uri="{FF2B5EF4-FFF2-40B4-BE49-F238E27FC236}">
                <a16:creationId xmlns:a16="http://schemas.microsoft.com/office/drawing/2014/main" id="{E9E1544B-09F2-4378-A050-548876FB50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HK"/>
          </a:p>
        </p:txBody>
      </p:sp>
      <p:sp>
        <p:nvSpPr>
          <p:cNvPr id="6" name="Slide Number Placeholder 5">
            <a:extLst>
              <a:ext uri="{FF2B5EF4-FFF2-40B4-BE49-F238E27FC236}">
                <a16:creationId xmlns:a16="http://schemas.microsoft.com/office/drawing/2014/main" id="{7CB6CEC2-E258-44ED-A9FB-41AC3FA759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162614-DD61-4711-8542-3EC6C261A150}" type="slidenum">
              <a:rPr lang="en-HK" smtClean="0"/>
              <a:t>‹#›</a:t>
            </a:fld>
            <a:endParaRPr lang="en-HK"/>
          </a:p>
        </p:txBody>
      </p:sp>
    </p:spTree>
    <p:extLst>
      <p:ext uri="{BB962C8B-B14F-4D97-AF65-F5344CB8AC3E}">
        <p14:creationId xmlns:p14="http://schemas.microsoft.com/office/powerpoint/2010/main" val="10367694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52E2F83E-CAF3-470A-999C-E12A60521B0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585" r="7636" b="-1"/>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71"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le 1">
            <a:extLst>
              <a:ext uri="{FF2B5EF4-FFF2-40B4-BE49-F238E27FC236}">
                <a16:creationId xmlns:a16="http://schemas.microsoft.com/office/drawing/2014/main" id="{C2FFF098-4489-4BF8-8A16-2003BC9E6130}"/>
              </a:ext>
            </a:extLst>
          </p:cNvPr>
          <p:cNvSpPr>
            <a:spLocks noGrp="1"/>
          </p:cNvSpPr>
          <p:nvPr>
            <p:ph type="ctrTitle"/>
          </p:nvPr>
        </p:nvSpPr>
        <p:spPr>
          <a:xfrm>
            <a:off x="8022021" y="3231931"/>
            <a:ext cx="3852041" cy="1834056"/>
          </a:xfrm>
        </p:spPr>
        <p:txBody>
          <a:bodyPr>
            <a:normAutofit/>
          </a:bodyPr>
          <a:lstStyle/>
          <a:p>
            <a:endParaRPr lang="en-HK" sz="4000" dirty="0"/>
          </a:p>
        </p:txBody>
      </p:sp>
      <p:sp>
        <p:nvSpPr>
          <p:cNvPr id="3" name="Subtitle 2">
            <a:extLst>
              <a:ext uri="{FF2B5EF4-FFF2-40B4-BE49-F238E27FC236}">
                <a16:creationId xmlns:a16="http://schemas.microsoft.com/office/drawing/2014/main" id="{99696035-3EE7-4AC2-931A-E6C1B1FA330B}"/>
              </a:ext>
            </a:extLst>
          </p:cNvPr>
          <p:cNvSpPr>
            <a:spLocks noGrp="1"/>
          </p:cNvSpPr>
          <p:nvPr>
            <p:ph type="subTitle" idx="1"/>
          </p:nvPr>
        </p:nvSpPr>
        <p:spPr>
          <a:xfrm>
            <a:off x="7782910" y="5242675"/>
            <a:ext cx="4330262" cy="683284"/>
          </a:xfrm>
        </p:spPr>
        <p:txBody>
          <a:bodyPr>
            <a:normAutofit fontScale="92500" lnSpcReduction="20000"/>
          </a:bodyPr>
          <a:lstStyle/>
          <a:p>
            <a:r>
              <a:rPr lang="en-HK" sz="2000" dirty="0"/>
              <a:t>Meeting #2</a:t>
            </a:r>
          </a:p>
          <a:p>
            <a:r>
              <a:rPr lang="en-HK" sz="2000" dirty="0"/>
              <a:t>Oct 27, 2020</a:t>
            </a:r>
          </a:p>
        </p:txBody>
      </p:sp>
      <p:cxnSp>
        <p:nvCxnSpPr>
          <p:cNvPr id="73" name="Straight Connector 72">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4759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8EEF4-3458-449D-96FD-35AE8C8F9A81}"/>
              </a:ext>
            </a:extLst>
          </p:cNvPr>
          <p:cNvSpPr>
            <a:spLocks noGrp="1"/>
          </p:cNvSpPr>
          <p:nvPr>
            <p:ph type="title"/>
          </p:nvPr>
        </p:nvSpPr>
        <p:spPr/>
        <p:txBody>
          <a:bodyPr/>
          <a:lstStyle/>
          <a:p>
            <a:endParaRPr lang="en-HK"/>
          </a:p>
        </p:txBody>
      </p:sp>
      <p:sp>
        <p:nvSpPr>
          <p:cNvPr id="3" name="Content Placeholder 2">
            <a:extLst>
              <a:ext uri="{FF2B5EF4-FFF2-40B4-BE49-F238E27FC236}">
                <a16:creationId xmlns:a16="http://schemas.microsoft.com/office/drawing/2014/main" id="{D730C226-CA11-4ACF-BFC3-6A5E653460B0}"/>
              </a:ext>
            </a:extLst>
          </p:cNvPr>
          <p:cNvSpPr>
            <a:spLocks noGrp="1"/>
          </p:cNvSpPr>
          <p:nvPr>
            <p:ph idx="1"/>
          </p:nvPr>
        </p:nvSpPr>
        <p:spPr/>
        <p:txBody>
          <a:bodyPr/>
          <a:lstStyle/>
          <a:p>
            <a:r>
              <a:rPr lang="en-HK" dirty="0"/>
              <a:t>Feedback on Meeting #1 – your thoughts</a:t>
            </a:r>
          </a:p>
          <a:p>
            <a:endParaRPr lang="en-HK" dirty="0"/>
          </a:p>
          <a:p>
            <a:r>
              <a:rPr lang="en-HK" dirty="0"/>
              <a:t>Guest Speaker – Till Kraemer, ICE</a:t>
            </a:r>
          </a:p>
          <a:p>
            <a:endParaRPr lang="en-HK" dirty="0"/>
          </a:p>
          <a:p>
            <a:r>
              <a:rPr lang="en-HK" dirty="0"/>
              <a:t>Looking forward:</a:t>
            </a:r>
          </a:p>
          <a:p>
            <a:pPr>
              <a:buFontTx/>
              <a:buChar char="-"/>
            </a:pPr>
            <a:r>
              <a:rPr lang="en-HK" dirty="0"/>
              <a:t>Conference in November</a:t>
            </a:r>
          </a:p>
          <a:p>
            <a:pPr>
              <a:buFontTx/>
              <a:buChar char="-"/>
            </a:pPr>
            <a:r>
              <a:rPr lang="en-HK" dirty="0"/>
              <a:t>Training in December</a:t>
            </a:r>
          </a:p>
          <a:p>
            <a:pPr marL="0" indent="0">
              <a:buNone/>
            </a:pPr>
            <a:r>
              <a:rPr lang="en-HK" dirty="0"/>
              <a:t>(please complete survey)</a:t>
            </a:r>
          </a:p>
        </p:txBody>
      </p:sp>
    </p:spTree>
    <p:extLst>
      <p:ext uri="{BB962C8B-B14F-4D97-AF65-F5344CB8AC3E}">
        <p14:creationId xmlns:p14="http://schemas.microsoft.com/office/powerpoint/2010/main" val="3045985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057368-8182-4A47-9CC9-C4E985B62528}"/>
              </a:ext>
            </a:extLst>
          </p:cNvPr>
          <p:cNvSpPr>
            <a:spLocks noGrp="1"/>
          </p:cNvSpPr>
          <p:nvPr>
            <p:ph type="title"/>
          </p:nvPr>
        </p:nvSpPr>
        <p:spPr>
          <a:xfrm>
            <a:off x="686834" y="1153572"/>
            <a:ext cx="3200400" cy="4461163"/>
          </a:xfrm>
        </p:spPr>
        <p:txBody>
          <a:bodyPr>
            <a:normAutofit/>
          </a:bodyPr>
          <a:lstStyle/>
          <a:p>
            <a:r>
              <a:rPr lang="en-HK">
                <a:solidFill>
                  <a:srgbClr val="FFFFFF"/>
                </a:solidFill>
              </a:rPr>
              <a:t>Our mission</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702BB2A-8891-4643-89A5-02D254295603}"/>
              </a:ext>
            </a:extLst>
          </p:cNvPr>
          <p:cNvSpPr>
            <a:spLocks noGrp="1"/>
          </p:cNvSpPr>
          <p:nvPr>
            <p:ph idx="1"/>
          </p:nvPr>
        </p:nvSpPr>
        <p:spPr>
          <a:xfrm>
            <a:off x="4447308" y="591344"/>
            <a:ext cx="6906491" cy="5585619"/>
          </a:xfrm>
        </p:spPr>
        <p:txBody>
          <a:bodyPr anchor="ctr">
            <a:normAutofit/>
          </a:bodyPr>
          <a:lstStyle/>
          <a:p>
            <a:r>
              <a:rPr lang="en-HK" dirty="0"/>
              <a:t>Foster understanding, inclusiveness, maximise interaction…</a:t>
            </a:r>
          </a:p>
          <a:p>
            <a:endParaRPr lang="en-HK" dirty="0"/>
          </a:p>
          <a:p>
            <a:r>
              <a:rPr lang="en-HK" dirty="0"/>
              <a:t>Enhance students’ intercultural learning experience</a:t>
            </a:r>
          </a:p>
          <a:p>
            <a:endParaRPr lang="en-HK" dirty="0"/>
          </a:p>
          <a:p>
            <a:r>
              <a:rPr lang="en-HK" dirty="0"/>
              <a:t>Make HKUST a ‘truly’ internationalised university</a:t>
            </a:r>
          </a:p>
          <a:p>
            <a:endParaRPr lang="en-HK" dirty="0"/>
          </a:p>
          <a:p>
            <a:r>
              <a:rPr lang="en-HK" dirty="0"/>
              <a:t>Contribute and innovate existing structures to effect change </a:t>
            </a:r>
          </a:p>
          <a:p>
            <a:endParaRPr lang="en-HK" dirty="0"/>
          </a:p>
        </p:txBody>
      </p:sp>
    </p:spTree>
    <p:extLst>
      <p:ext uri="{BB962C8B-B14F-4D97-AF65-F5344CB8AC3E}">
        <p14:creationId xmlns:p14="http://schemas.microsoft.com/office/powerpoint/2010/main" val="2359826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D0FDC69-F803-4470-A1E2-B8BD6C3ADA64}"/>
              </a:ext>
            </a:extLst>
          </p:cNvPr>
          <p:cNvSpPr>
            <a:spLocks noGrp="1"/>
          </p:cNvSpPr>
          <p:nvPr>
            <p:ph type="title"/>
          </p:nvPr>
        </p:nvSpPr>
        <p:spPr>
          <a:xfrm>
            <a:off x="838200" y="365125"/>
            <a:ext cx="10515600" cy="1325563"/>
          </a:xfrm>
        </p:spPr>
        <p:txBody>
          <a:bodyPr>
            <a:normAutofit/>
          </a:bodyPr>
          <a:lstStyle/>
          <a:p>
            <a:r>
              <a:rPr lang="en-HK" dirty="0"/>
              <a:t>Specific goals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AEE3E3F-86CB-43D9-88C4-3B9FC3BD304C}"/>
              </a:ext>
            </a:extLst>
          </p:cNvPr>
          <p:cNvSpPr>
            <a:spLocks noGrp="1"/>
          </p:cNvSpPr>
          <p:nvPr>
            <p:ph idx="1"/>
          </p:nvPr>
        </p:nvSpPr>
        <p:spPr>
          <a:xfrm>
            <a:off x="645952" y="1476462"/>
            <a:ext cx="11291582" cy="5016413"/>
          </a:xfrm>
        </p:spPr>
        <p:txBody>
          <a:bodyPr>
            <a:noAutofit/>
          </a:bodyPr>
          <a:lstStyle/>
          <a:p>
            <a:r>
              <a:rPr lang="en-HK" sz="1900" dirty="0"/>
              <a:t>Wider appreciation, understanding and application of cross-cultural values to improve student experience, strengthen community</a:t>
            </a:r>
          </a:p>
          <a:p>
            <a:r>
              <a:rPr lang="en-HK" sz="1900" dirty="0"/>
              <a:t>Open forums for people to listen to each other; facilitate conversations and perspective-taking; unity through cultural and social promotion</a:t>
            </a:r>
          </a:p>
          <a:p>
            <a:r>
              <a:rPr lang="en-HK" sz="1900" dirty="0"/>
              <a:t>Involvement and integration of these ideas into teaching</a:t>
            </a:r>
          </a:p>
          <a:p>
            <a:r>
              <a:rPr lang="en-HK" sz="1900" dirty="0"/>
              <a:t>Introduce cross-cultural communication programmes (courses?)</a:t>
            </a:r>
          </a:p>
          <a:p>
            <a:r>
              <a:rPr lang="en-HK" sz="1900" dirty="0"/>
              <a:t>Learning beyond the classroom; cultural events…</a:t>
            </a:r>
          </a:p>
          <a:p>
            <a:r>
              <a:rPr lang="en-HK" sz="1900" dirty="0"/>
              <a:t>Buddy groups</a:t>
            </a:r>
          </a:p>
          <a:p>
            <a:r>
              <a:rPr lang="en-HK" sz="1900" dirty="0"/>
              <a:t>Broad participation from faculty and staff – beyond those who already have an interest - </a:t>
            </a:r>
            <a:r>
              <a:rPr lang="en-US" sz="1900" i="1" dirty="0">
                <a:solidFill>
                  <a:srgbClr val="000000"/>
                </a:solidFill>
                <a:effectLst/>
                <a:latin typeface="Calibri" panose="020F0502020204030204" pitchFamily="34" charset="0"/>
                <a:ea typeface="PMingLiU" panose="02020500000000000000" pitchFamily="18" charset="-120"/>
              </a:rPr>
              <a:t>Suggest to senior management that consideration be given to identifying AND TRAINING  "Diversity Champions/Officers" in each Department/Unit and student club/society (the latter would require the engagement/support of HKUSTSU). The "Champions" could themselves form a Community, and could be concerned with all aspects of diversity: cross-cultural aspects; SEN; respecting different views; and in all aspects of university life (not just T&amp;L). Need to consider recognition and reward mechanisms, depending on the magnitude of these roles.</a:t>
            </a:r>
            <a:endParaRPr lang="en-HK" sz="1900" dirty="0"/>
          </a:p>
          <a:p>
            <a:r>
              <a:rPr lang="en-HK" sz="1900" dirty="0"/>
              <a:t>Promote diversity in student groups and administrative groups</a:t>
            </a:r>
          </a:p>
          <a:p>
            <a:r>
              <a:rPr lang="en-HK" sz="1900" dirty="0"/>
              <a:t>Leverage online tools and platforms</a:t>
            </a:r>
          </a:p>
        </p:txBody>
      </p:sp>
    </p:spTree>
    <p:extLst>
      <p:ext uri="{BB962C8B-B14F-4D97-AF65-F5344CB8AC3E}">
        <p14:creationId xmlns:p14="http://schemas.microsoft.com/office/powerpoint/2010/main" val="1546925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B6E324-09C3-459A-B8AC-E81C5650094A}"/>
              </a:ext>
            </a:extLst>
          </p:cNvPr>
          <p:cNvSpPr>
            <a:spLocks noGrp="1"/>
          </p:cNvSpPr>
          <p:nvPr>
            <p:ph type="title"/>
          </p:nvPr>
        </p:nvSpPr>
        <p:spPr>
          <a:xfrm>
            <a:off x="838200" y="365125"/>
            <a:ext cx="5558489" cy="1325563"/>
          </a:xfrm>
        </p:spPr>
        <p:txBody>
          <a:bodyPr>
            <a:normAutofit/>
          </a:bodyPr>
          <a:lstStyle/>
          <a:p>
            <a:r>
              <a:rPr lang="en-HK" dirty="0"/>
              <a:t>Challenges</a:t>
            </a:r>
          </a:p>
        </p:txBody>
      </p:sp>
      <p:sp>
        <p:nvSpPr>
          <p:cNvPr id="10"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9F8F6DB9-0049-4DB4-927C-0D05B75F1069}"/>
              </a:ext>
            </a:extLst>
          </p:cNvPr>
          <p:cNvSpPr>
            <a:spLocks noGrp="1"/>
          </p:cNvSpPr>
          <p:nvPr>
            <p:ph idx="1"/>
          </p:nvPr>
        </p:nvSpPr>
        <p:spPr>
          <a:xfrm>
            <a:off x="467361" y="1761688"/>
            <a:ext cx="6092829" cy="4974672"/>
          </a:xfrm>
        </p:spPr>
        <p:txBody>
          <a:bodyPr>
            <a:normAutofit/>
          </a:bodyPr>
          <a:lstStyle/>
          <a:p>
            <a:r>
              <a:rPr lang="en-HK" sz="1700" dirty="0"/>
              <a:t>Lack of participation (reaching those who are not the most interested), incentives (certificates/rewards), requirements</a:t>
            </a:r>
          </a:p>
          <a:p>
            <a:r>
              <a:rPr lang="en-HK" sz="1700" dirty="0"/>
              <a:t>Lack of funding</a:t>
            </a:r>
          </a:p>
          <a:p>
            <a:r>
              <a:rPr lang="en-HK" sz="1700" dirty="0"/>
              <a:t>Progress hard to measure; hard to get a sense of achievement</a:t>
            </a:r>
          </a:p>
          <a:p>
            <a:r>
              <a:rPr lang="en-HK" sz="1700" dirty="0"/>
              <a:t>Lack of communication and understanding of needs (of international students…)</a:t>
            </a:r>
          </a:p>
          <a:p>
            <a:r>
              <a:rPr lang="en-HK" sz="1700" dirty="0"/>
              <a:t>Helping local students from very local backgrounds</a:t>
            </a:r>
          </a:p>
          <a:p>
            <a:r>
              <a:rPr lang="en-HK" sz="1700" dirty="0"/>
              <a:t>Differences in language</a:t>
            </a:r>
          </a:p>
          <a:p>
            <a:r>
              <a:rPr lang="en-HK" sz="1700" dirty="0"/>
              <a:t>Resistance to leaving comfort zone; pockets of students who stick together; gaps between student groups</a:t>
            </a:r>
          </a:p>
          <a:p>
            <a:r>
              <a:rPr lang="en-HK" sz="1700" dirty="0"/>
              <a:t>Not a priority (for students); there has to be more time/less stress for meaningful conversations</a:t>
            </a:r>
          </a:p>
          <a:p>
            <a:r>
              <a:rPr lang="en-HK" sz="1700" dirty="0"/>
              <a:t>Underlying splits amongst staff communities</a:t>
            </a:r>
          </a:p>
          <a:p>
            <a:r>
              <a:rPr lang="en-HK" sz="1700" dirty="0"/>
              <a:t>Relearning about culture – not just about nationalities, but sub-cultures/different layers</a:t>
            </a:r>
          </a:p>
        </p:txBody>
      </p:sp>
      <p:sp>
        <p:nvSpPr>
          <p:cNvPr id="12"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51875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Background pattern&#10;&#10;Description automatically generated">
            <a:extLst>
              <a:ext uri="{FF2B5EF4-FFF2-40B4-BE49-F238E27FC236}">
                <a16:creationId xmlns:a16="http://schemas.microsoft.com/office/drawing/2014/main" id="{5CDC09C3-89CD-48AF-9676-3EC120FF3ABA}"/>
              </a:ext>
            </a:extLst>
          </p:cNvPr>
          <p:cNvPicPr>
            <a:picLocks noChangeAspect="1"/>
          </p:cNvPicPr>
          <p:nvPr/>
        </p:nvPicPr>
        <p:blipFill rotWithShape="1">
          <a:blip r:embed="rId2">
            <a:duotone>
              <a:schemeClr val="bg2">
                <a:shade val="45000"/>
                <a:satMod val="135000"/>
              </a:schemeClr>
              <a:prstClr val="white"/>
            </a:duotone>
          </a:blip>
          <a:srcRect t="26212" r="8361" b="14024"/>
          <a:stretch/>
        </p:blipFill>
        <p:spPr>
          <a:xfrm>
            <a:off x="20" y="10"/>
            <a:ext cx="12191980" cy="6857990"/>
          </a:xfrm>
          <a:prstGeom prst="rect">
            <a:avLst/>
          </a:prstGeom>
        </p:spPr>
      </p:pic>
      <p:sp>
        <p:nvSpPr>
          <p:cNvPr id="17" name="Rectangle 16">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3EB0647-4E7C-4281-916B-C086D3B51A23}"/>
              </a:ext>
            </a:extLst>
          </p:cNvPr>
          <p:cNvSpPr>
            <a:spLocks noGrp="1"/>
          </p:cNvSpPr>
          <p:nvPr>
            <p:ph type="title"/>
          </p:nvPr>
        </p:nvSpPr>
        <p:spPr>
          <a:xfrm>
            <a:off x="838200" y="365125"/>
            <a:ext cx="10515600" cy="1325563"/>
          </a:xfrm>
        </p:spPr>
        <p:txBody>
          <a:bodyPr>
            <a:normAutofit/>
          </a:bodyPr>
          <a:lstStyle/>
          <a:p>
            <a:r>
              <a:rPr lang="en-HK" dirty="0"/>
              <a:t>Alignment with HKUST core values</a:t>
            </a:r>
          </a:p>
        </p:txBody>
      </p:sp>
      <p:graphicFrame>
        <p:nvGraphicFramePr>
          <p:cNvPr id="5" name="Content Placeholder 2">
            <a:extLst>
              <a:ext uri="{FF2B5EF4-FFF2-40B4-BE49-F238E27FC236}">
                <a16:creationId xmlns:a16="http://schemas.microsoft.com/office/drawing/2014/main" id="{4B8401F7-3DF1-4C2B-B433-27F2EA8BB0DD}"/>
              </a:ext>
            </a:extLst>
          </p:cNvPr>
          <p:cNvGraphicFramePr>
            <a:graphicFrameLocks noGrp="1"/>
          </p:cNvGraphicFramePr>
          <p:nvPr>
            <p:ph idx="1"/>
            <p:extLst>
              <p:ext uri="{D42A27DB-BD31-4B8C-83A1-F6EECF244321}">
                <p14:modId xmlns:p14="http://schemas.microsoft.com/office/powerpoint/2010/main" val="150295106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95031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B6E2F43-29E9-49D9-91FC-E5FEFAAA70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Arc 12">
            <a:extLst>
              <a:ext uri="{FF2B5EF4-FFF2-40B4-BE49-F238E27FC236}">
                <a16:creationId xmlns:a16="http://schemas.microsoft.com/office/drawing/2014/main" id="{3BA62E19-CD42-4C09-B825-844B4943D4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87212" y="587516"/>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147D7BF-300C-434D-9057-473AF1F9B3E1}"/>
              </a:ext>
            </a:extLst>
          </p:cNvPr>
          <p:cNvSpPr>
            <a:spLocks noGrp="1"/>
          </p:cNvSpPr>
          <p:nvPr>
            <p:ph type="title"/>
          </p:nvPr>
        </p:nvSpPr>
        <p:spPr>
          <a:xfrm>
            <a:off x="838200" y="365125"/>
            <a:ext cx="10515599" cy="1325563"/>
          </a:xfrm>
        </p:spPr>
        <p:txBody>
          <a:bodyPr>
            <a:normAutofit/>
          </a:bodyPr>
          <a:lstStyle/>
          <a:p>
            <a:r>
              <a:rPr lang="en-HK"/>
              <a:t>Looking ahead</a:t>
            </a:r>
          </a:p>
        </p:txBody>
      </p:sp>
      <p:sp>
        <p:nvSpPr>
          <p:cNvPr id="4" name="Rectangle 1">
            <a:extLst>
              <a:ext uri="{FF2B5EF4-FFF2-40B4-BE49-F238E27FC236}">
                <a16:creationId xmlns:a16="http://schemas.microsoft.com/office/drawing/2014/main" id="{93C5C8F4-8152-48E0-9C88-64E5D2CAAE7D}"/>
              </a:ext>
            </a:extLst>
          </p:cNvPr>
          <p:cNvSpPr>
            <a:spLocks noGrp="1" noChangeArrowheads="1"/>
          </p:cNvSpPr>
          <p:nvPr>
            <p:ph idx="1"/>
          </p:nvPr>
        </p:nvSpPr>
        <p:spPr bwMode="auto">
          <a:xfrm>
            <a:off x="838200" y="1825625"/>
            <a:ext cx="5393361" cy="4351338"/>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anchorCtr="0" compatLnSpc="1">
            <a:prstTxWarp prst="textNoShape">
              <a:avLst/>
            </a:prstTxWarp>
            <a:normAutofit/>
          </a:bodyPr>
          <a:lstStyle/>
          <a:p>
            <a:pPr marL="0" indent="0">
              <a:buNone/>
            </a:pPr>
            <a:endParaRPr lang="en-HK"/>
          </a:p>
          <a:p>
            <a:pPr marL="0" indent="0">
              <a:buNone/>
            </a:pPr>
            <a:endParaRPr lang="en-HK"/>
          </a:p>
          <a:p>
            <a:pPr marL="0" indent="0">
              <a:buNone/>
            </a:pPr>
            <a:endParaRPr lang="en-HK"/>
          </a:p>
          <a:p>
            <a:pPr marL="0" indent="0">
              <a:buNone/>
            </a:pPr>
            <a:endParaRPr lang="en-HK"/>
          </a:p>
          <a:p>
            <a:pPr marL="0" indent="0">
              <a:buNone/>
            </a:pPr>
            <a:endParaRPr lang="en-HK"/>
          </a:p>
          <a:p>
            <a:pPr marL="0" indent="0">
              <a:buNone/>
            </a:pPr>
            <a:endParaRPr lang="en-HK"/>
          </a:p>
          <a:p>
            <a:pPr marL="0" indent="0">
              <a:buNone/>
            </a:pPr>
            <a:endParaRPr lang="en-HK"/>
          </a:p>
          <a:p>
            <a:pPr marL="0" indent="0">
              <a:buNone/>
            </a:pPr>
            <a:r>
              <a:rPr lang="en-HK"/>
              <a:t>Please complete survey</a:t>
            </a:r>
          </a:p>
        </p:txBody>
      </p:sp>
      <p:sp>
        <p:nvSpPr>
          <p:cNvPr id="15" name="Oval 14">
            <a:extLst>
              <a:ext uri="{FF2B5EF4-FFF2-40B4-BE49-F238E27FC236}">
                <a16:creationId xmlns:a16="http://schemas.microsoft.com/office/drawing/2014/main" id="{8E63CC27-1C86-4653-8866-79C24C5C51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95924" y="1656147"/>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aphicFrame>
        <p:nvGraphicFramePr>
          <p:cNvPr id="6" name="Table 5">
            <a:extLst>
              <a:ext uri="{FF2B5EF4-FFF2-40B4-BE49-F238E27FC236}">
                <a16:creationId xmlns:a16="http://schemas.microsoft.com/office/drawing/2014/main" id="{C5D5743F-4520-4DFD-A52B-EE0A87036709}"/>
              </a:ext>
            </a:extLst>
          </p:cNvPr>
          <p:cNvGraphicFramePr/>
          <p:nvPr>
            <p:extLst>
              <p:ext uri="{D42A27DB-BD31-4B8C-83A1-F6EECF244321}">
                <p14:modId xmlns:p14="http://schemas.microsoft.com/office/powerpoint/2010/main" val="736265361"/>
              </p:ext>
            </p:extLst>
          </p:nvPr>
        </p:nvGraphicFramePr>
        <p:xfrm>
          <a:off x="7069760" y="2011741"/>
          <a:ext cx="5122240" cy="4627042"/>
        </p:xfrm>
        <a:graphic>
          <a:graphicData uri="http://schemas.openxmlformats.org/drawingml/2006/table">
            <a:tbl>
              <a:tblPr firstRow="1" firstCol="1" bandRow="1">
                <a:noFill/>
                <a:tableStyleId>{5C22544A-7EE6-4342-B048-85BDC9FD1C3A}</a:tableStyleId>
              </a:tblPr>
              <a:tblGrid>
                <a:gridCol w="1627544">
                  <a:extLst>
                    <a:ext uri="{9D8B030D-6E8A-4147-A177-3AD203B41FA5}">
                      <a16:colId xmlns:a16="http://schemas.microsoft.com/office/drawing/2014/main" val="2883998217"/>
                    </a:ext>
                  </a:extLst>
                </a:gridCol>
                <a:gridCol w="3494696">
                  <a:extLst>
                    <a:ext uri="{9D8B030D-6E8A-4147-A177-3AD203B41FA5}">
                      <a16:colId xmlns:a16="http://schemas.microsoft.com/office/drawing/2014/main" val="286325214"/>
                    </a:ext>
                  </a:extLst>
                </a:gridCol>
              </a:tblGrid>
              <a:tr h="983654">
                <a:tc>
                  <a:txBody>
                    <a:bodyPr/>
                    <a:lstStyle/>
                    <a:p>
                      <a:pPr algn="l" fontAlgn="t">
                        <a:lnSpc>
                          <a:spcPct val="107000"/>
                        </a:lnSpc>
                        <a:spcBef>
                          <a:spcPts val="0"/>
                        </a:spcBef>
                        <a:spcAft>
                          <a:spcPts val="800"/>
                        </a:spcAft>
                      </a:pPr>
                      <a:r>
                        <a:rPr lang="nb-NO" sz="1200" b="1" u="none" strike="noStrike">
                          <a:solidFill>
                            <a:srgbClr val="FFFFFF"/>
                          </a:solidFill>
                          <a:effectLst/>
                        </a:rPr>
                        <a:t>Sep 24, 2020, 12.30 – 14.00</a:t>
                      </a:r>
                      <a:endParaRPr lang="nb-NO" sz="1200" b="1" i="0" u="none" strike="noStrike">
                        <a:solidFill>
                          <a:srgbClr val="FFFFFF"/>
                        </a:solidFill>
                        <a:effectLst/>
                        <a:latin typeface="Arial" panose="020B0604020202020204" pitchFamily="34" charset="0"/>
                      </a:endParaRPr>
                    </a:p>
                  </a:txBody>
                  <a:tcPr marL="163026" marR="97816" marT="97816" marB="97816">
                    <a:lnL w="38100" cap="flat" cmpd="sng" algn="ctr">
                      <a:no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pPr algn="l" fontAlgn="t">
                        <a:lnSpc>
                          <a:spcPct val="107000"/>
                        </a:lnSpc>
                        <a:spcBef>
                          <a:spcPts val="0"/>
                        </a:spcBef>
                        <a:spcAft>
                          <a:spcPts val="800"/>
                        </a:spcAft>
                      </a:pPr>
                      <a:r>
                        <a:rPr lang="en-US" sz="1200" b="1" u="none" strike="noStrike">
                          <a:solidFill>
                            <a:srgbClr val="FFFFFF"/>
                          </a:solidFill>
                          <a:effectLst/>
                        </a:rPr>
                        <a:t>Inaugural meeting (Guest speaker Willie Heung, HKUST Alumnus, Development Director, Li Po Chun United World College of Hong Kong)</a:t>
                      </a:r>
                      <a:endParaRPr lang="en-US" sz="1200" b="1" i="0" u="none" strike="noStrike">
                        <a:solidFill>
                          <a:srgbClr val="FFFFFF"/>
                        </a:solidFill>
                        <a:effectLst/>
                        <a:latin typeface="Arial" panose="020B0604020202020204" pitchFamily="34" charset="0"/>
                      </a:endParaRPr>
                    </a:p>
                  </a:txBody>
                  <a:tcPr marL="163026" marR="97816" marT="97816" marB="97816">
                    <a:lnL w="38100" cap="flat" cmpd="sng" algn="ctr">
                      <a:solidFill>
                        <a:srgbClr val="FFFFFF"/>
                      </a:solidFill>
                      <a:prstDash val="solid"/>
                    </a:lnL>
                    <a:lnR w="38100" cap="flat" cmpd="sng" algn="ctr">
                      <a:noFill/>
                      <a:prstDash val="solid"/>
                    </a:lnR>
                    <a:lnT w="38100" cap="flat" cmpd="sng" algn="ctr">
                      <a:noFill/>
                      <a:prstDash val="solid"/>
                    </a:lnT>
                    <a:lnB w="38100" cap="flat" cmpd="sng" algn="ctr">
                      <a:solidFill>
                        <a:srgbClr val="FFFFFF"/>
                      </a:solidFill>
                      <a:prstDash val="solid"/>
                    </a:lnB>
                    <a:solidFill>
                      <a:srgbClr val="636B68">
                        <a:alpha val="69804"/>
                      </a:srgbClr>
                    </a:solidFill>
                  </a:tcPr>
                </a:tc>
                <a:extLst>
                  <a:ext uri="{0D108BD9-81ED-4DB2-BD59-A6C34878D82A}">
                    <a16:rowId xmlns:a16="http://schemas.microsoft.com/office/drawing/2014/main" val="1928846652"/>
                  </a:ext>
                </a:extLst>
              </a:tr>
              <a:tr h="607231">
                <a:tc>
                  <a:txBody>
                    <a:bodyPr/>
                    <a:lstStyle/>
                    <a:p>
                      <a:pPr algn="l" fontAlgn="t">
                        <a:lnSpc>
                          <a:spcPct val="107000"/>
                        </a:lnSpc>
                        <a:spcBef>
                          <a:spcPts val="0"/>
                        </a:spcBef>
                        <a:spcAft>
                          <a:spcPts val="800"/>
                        </a:spcAft>
                      </a:pPr>
                      <a:r>
                        <a:rPr lang="en-US" sz="1200" b="1" u="none" strike="noStrike">
                          <a:solidFill>
                            <a:srgbClr val="FFFFFF"/>
                          </a:solidFill>
                          <a:effectLst/>
                        </a:rPr>
                        <a:t>Oct 27, 2020 12.30 – 14.00</a:t>
                      </a:r>
                      <a:endParaRPr lang="en-US" sz="1200" b="1" i="0" u="none" strike="noStrike">
                        <a:solidFill>
                          <a:srgbClr val="FFFFFF"/>
                        </a:solidFill>
                        <a:effectLst/>
                        <a:latin typeface="Arial" panose="020B0604020202020204" pitchFamily="34" charset="0"/>
                      </a:endParaRPr>
                    </a:p>
                  </a:txBody>
                  <a:tcPr marL="163026" marR="97816" marT="97816" marB="97816">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636B68">
                        <a:alpha val="69804"/>
                      </a:srgbClr>
                    </a:solidFill>
                  </a:tcPr>
                </a:tc>
                <a:tc>
                  <a:txBody>
                    <a:bodyPr/>
                    <a:lstStyle/>
                    <a:p>
                      <a:pPr algn="l" fontAlgn="t">
                        <a:lnSpc>
                          <a:spcPct val="107000"/>
                        </a:lnSpc>
                        <a:spcBef>
                          <a:spcPts val="0"/>
                        </a:spcBef>
                        <a:spcAft>
                          <a:spcPts val="800"/>
                        </a:spcAft>
                      </a:pPr>
                      <a:r>
                        <a:rPr lang="en-US" sz="1200" u="none" strike="noStrike">
                          <a:solidFill>
                            <a:schemeClr val="tx1">
                              <a:lumMod val="85000"/>
                              <a:lumOff val="15000"/>
                            </a:schemeClr>
                          </a:solidFill>
                          <a:effectLst/>
                        </a:rPr>
                        <a:t>Regular meeting (with guest speaker – Till Kraemer, ICE)</a:t>
                      </a:r>
                      <a:endParaRPr lang="en-US" sz="1200" b="0" i="0" u="none" strike="noStrike">
                        <a:solidFill>
                          <a:schemeClr val="tx1">
                            <a:lumMod val="85000"/>
                            <a:lumOff val="15000"/>
                          </a:schemeClr>
                        </a:solidFill>
                        <a:effectLst/>
                        <a:latin typeface="Arial" panose="020B0604020202020204" pitchFamily="34" charset="0"/>
                      </a:endParaRPr>
                    </a:p>
                  </a:txBody>
                  <a:tcPr marL="163026" marR="97816" marT="97816" marB="97816">
                    <a:lnL w="38100" cap="flat" cmpd="sng" algn="ctr">
                      <a:solidFill>
                        <a:srgbClr val="FFFFFF"/>
                      </a:solidFill>
                      <a:prstDash val="solid"/>
                    </a:lnL>
                    <a:lnR w="38100" cap="flat" cmpd="sng" algn="ctr">
                      <a:no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extLst>
                  <a:ext uri="{0D108BD9-81ED-4DB2-BD59-A6C34878D82A}">
                    <a16:rowId xmlns:a16="http://schemas.microsoft.com/office/drawing/2014/main" val="1270691687"/>
                  </a:ext>
                </a:extLst>
              </a:tr>
              <a:tr h="607231">
                <a:tc>
                  <a:txBody>
                    <a:bodyPr/>
                    <a:lstStyle/>
                    <a:p>
                      <a:pPr algn="l" fontAlgn="t">
                        <a:lnSpc>
                          <a:spcPct val="107000"/>
                        </a:lnSpc>
                        <a:spcBef>
                          <a:spcPts val="0"/>
                        </a:spcBef>
                        <a:spcAft>
                          <a:spcPts val="800"/>
                        </a:spcAft>
                      </a:pPr>
                      <a:r>
                        <a:rPr lang="pl-PL" sz="1200" b="1" u="none" strike="noStrike" dirty="0">
                          <a:solidFill>
                            <a:srgbClr val="FFFFFF"/>
                          </a:solidFill>
                          <a:effectLst/>
                        </a:rPr>
                        <a:t>Dec 9, 2020 12.00 – 14.00</a:t>
                      </a:r>
                      <a:endParaRPr lang="pl-PL" sz="1200" b="1" i="0" u="none" strike="noStrike" dirty="0">
                        <a:solidFill>
                          <a:srgbClr val="FFFFFF"/>
                        </a:solidFill>
                        <a:effectLst/>
                        <a:latin typeface="Arial" panose="020B0604020202020204" pitchFamily="34" charset="0"/>
                      </a:endParaRPr>
                    </a:p>
                  </a:txBody>
                  <a:tcPr marL="163026" marR="97816" marT="97816" marB="97816">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636B68">
                        <a:alpha val="69804"/>
                      </a:srgbClr>
                    </a:solidFill>
                  </a:tcPr>
                </a:tc>
                <a:tc>
                  <a:txBody>
                    <a:bodyPr/>
                    <a:lstStyle/>
                    <a:p>
                      <a:pPr algn="l" fontAlgn="t">
                        <a:lnSpc>
                          <a:spcPct val="107000"/>
                        </a:lnSpc>
                        <a:spcBef>
                          <a:spcPts val="0"/>
                        </a:spcBef>
                        <a:spcAft>
                          <a:spcPts val="800"/>
                        </a:spcAft>
                      </a:pPr>
                      <a:r>
                        <a:rPr lang="en-US" sz="1200" u="none" strike="noStrike">
                          <a:solidFill>
                            <a:schemeClr val="tx1">
                              <a:lumMod val="85000"/>
                              <a:lumOff val="15000"/>
                            </a:schemeClr>
                          </a:solidFill>
                          <a:effectLst/>
                        </a:rPr>
                        <a:t>Training Workshop #1 (2 hours) – face to face?</a:t>
                      </a:r>
                      <a:endParaRPr lang="en-US" sz="1200" b="0" i="0" u="none" strike="noStrike">
                        <a:solidFill>
                          <a:schemeClr val="tx1">
                            <a:lumMod val="85000"/>
                            <a:lumOff val="15000"/>
                          </a:schemeClr>
                        </a:solidFill>
                        <a:effectLst/>
                        <a:latin typeface="Arial" panose="020B0604020202020204" pitchFamily="34" charset="0"/>
                      </a:endParaRPr>
                    </a:p>
                  </a:txBody>
                  <a:tcPr marL="163026" marR="97816" marT="97816" marB="97816">
                    <a:lnL w="38100" cap="flat" cmpd="sng" algn="ctr">
                      <a:solidFill>
                        <a:srgbClr val="FFFFFF"/>
                      </a:solidFill>
                      <a:prstDash val="solid"/>
                    </a:lnL>
                    <a:lnR w="12700" cmpd="sng">
                      <a:no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extLst>
                  <a:ext uri="{0D108BD9-81ED-4DB2-BD59-A6C34878D82A}">
                    <a16:rowId xmlns:a16="http://schemas.microsoft.com/office/drawing/2014/main" val="2241939433"/>
                  </a:ext>
                </a:extLst>
              </a:tr>
              <a:tr h="419020">
                <a:tc>
                  <a:txBody>
                    <a:bodyPr/>
                    <a:lstStyle/>
                    <a:p>
                      <a:pPr algn="l" fontAlgn="t">
                        <a:lnSpc>
                          <a:spcPct val="107000"/>
                        </a:lnSpc>
                        <a:spcBef>
                          <a:spcPts val="0"/>
                        </a:spcBef>
                        <a:spcAft>
                          <a:spcPts val="800"/>
                        </a:spcAft>
                      </a:pPr>
                      <a:r>
                        <a:rPr lang="en-HK" sz="1200" b="1" u="none" strike="noStrike">
                          <a:solidFill>
                            <a:srgbClr val="FFFFFF"/>
                          </a:solidFill>
                          <a:effectLst/>
                        </a:rPr>
                        <a:t>Feb 2021</a:t>
                      </a:r>
                      <a:endParaRPr lang="en-HK" sz="1200" b="1" i="0" u="none" strike="noStrike">
                        <a:solidFill>
                          <a:srgbClr val="FFFFFF"/>
                        </a:solidFill>
                        <a:effectLst/>
                        <a:latin typeface="Arial" panose="020B0604020202020204" pitchFamily="34" charset="0"/>
                      </a:endParaRPr>
                    </a:p>
                  </a:txBody>
                  <a:tcPr marL="163026" marR="97816" marT="97816" marB="97816">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636B68">
                        <a:alpha val="69804"/>
                      </a:srgbClr>
                    </a:solidFill>
                  </a:tcPr>
                </a:tc>
                <a:tc>
                  <a:txBody>
                    <a:bodyPr/>
                    <a:lstStyle/>
                    <a:p>
                      <a:pPr algn="l" fontAlgn="t">
                        <a:lnSpc>
                          <a:spcPct val="107000"/>
                        </a:lnSpc>
                        <a:spcBef>
                          <a:spcPts val="0"/>
                        </a:spcBef>
                        <a:spcAft>
                          <a:spcPts val="800"/>
                        </a:spcAft>
                      </a:pPr>
                      <a:r>
                        <a:rPr lang="en-US" sz="1200" u="none" strike="noStrike">
                          <a:solidFill>
                            <a:schemeClr val="tx1">
                              <a:lumMod val="85000"/>
                              <a:lumOff val="15000"/>
                            </a:schemeClr>
                          </a:solidFill>
                          <a:effectLst/>
                        </a:rPr>
                        <a:t>Training Workshop #2 (2 hours)</a:t>
                      </a:r>
                      <a:endParaRPr lang="en-US" sz="1200" b="0" i="0" u="none" strike="noStrike">
                        <a:solidFill>
                          <a:schemeClr val="tx1">
                            <a:lumMod val="85000"/>
                            <a:lumOff val="15000"/>
                          </a:schemeClr>
                        </a:solidFill>
                        <a:effectLst/>
                        <a:latin typeface="Arial" panose="020B0604020202020204" pitchFamily="34" charset="0"/>
                      </a:endParaRPr>
                    </a:p>
                  </a:txBody>
                  <a:tcPr marL="163026" marR="97816" marT="97816" marB="97816">
                    <a:lnL w="38100" cap="flat" cmpd="sng" algn="ctr">
                      <a:solidFill>
                        <a:srgbClr val="FFFFFF"/>
                      </a:solidFill>
                      <a:prstDash val="solid"/>
                    </a:lnL>
                    <a:lnR w="38100" cap="flat" cmpd="sng" algn="ctr">
                      <a:no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extLst>
                  <a:ext uri="{0D108BD9-81ED-4DB2-BD59-A6C34878D82A}">
                    <a16:rowId xmlns:a16="http://schemas.microsoft.com/office/drawing/2014/main" val="386208510"/>
                  </a:ext>
                </a:extLst>
              </a:tr>
              <a:tr h="795443">
                <a:tc>
                  <a:txBody>
                    <a:bodyPr/>
                    <a:lstStyle/>
                    <a:p>
                      <a:pPr algn="l" fontAlgn="t">
                        <a:lnSpc>
                          <a:spcPct val="107000"/>
                        </a:lnSpc>
                        <a:spcBef>
                          <a:spcPts val="0"/>
                        </a:spcBef>
                        <a:spcAft>
                          <a:spcPts val="800"/>
                        </a:spcAft>
                      </a:pPr>
                      <a:r>
                        <a:rPr lang="en-US" sz="1200" b="1" u="none" strike="noStrike">
                          <a:solidFill>
                            <a:srgbClr val="FFFFFF"/>
                          </a:solidFill>
                          <a:effectLst/>
                        </a:rPr>
                        <a:t>Mar 2021 (lunchtime 1-1.5 hours)</a:t>
                      </a:r>
                      <a:endParaRPr lang="en-US" sz="1200" b="1" i="0" u="none" strike="noStrike">
                        <a:solidFill>
                          <a:srgbClr val="FFFFFF"/>
                        </a:solidFill>
                        <a:effectLst/>
                        <a:latin typeface="Arial" panose="020B0604020202020204" pitchFamily="34" charset="0"/>
                      </a:endParaRPr>
                    </a:p>
                  </a:txBody>
                  <a:tcPr marL="163026" marR="97816" marT="97816" marB="97816">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636B68">
                        <a:alpha val="69804"/>
                      </a:srgbClr>
                    </a:solidFill>
                  </a:tcPr>
                </a:tc>
                <a:tc>
                  <a:txBody>
                    <a:bodyPr/>
                    <a:lstStyle/>
                    <a:p>
                      <a:pPr algn="l" fontAlgn="t">
                        <a:lnSpc>
                          <a:spcPct val="107000"/>
                        </a:lnSpc>
                        <a:spcBef>
                          <a:spcPts val="0"/>
                        </a:spcBef>
                        <a:spcAft>
                          <a:spcPts val="800"/>
                        </a:spcAft>
                      </a:pPr>
                      <a:r>
                        <a:rPr lang="en-US" sz="1200" u="none" strike="noStrike">
                          <a:solidFill>
                            <a:schemeClr val="tx1">
                              <a:lumMod val="85000"/>
                              <a:lumOff val="15000"/>
                            </a:schemeClr>
                          </a:solidFill>
                          <a:effectLst/>
                        </a:rPr>
                        <a:t>Regular meeting/forum with LPCUWC staff and students (+ HKUST students/LPCUWC alumni)</a:t>
                      </a:r>
                      <a:endParaRPr lang="en-US" sz="1200" b="0" i="0" u="none" strike="noStrike">
                        <a:solidFill>
                          <a:schemeClr val="tx1">
                            <a:lumMod val="85000"/>
                            <a:lumOff val="15000"/>
                          </a:schemeClr>
                        </a:solidFill>
                        <a:effectLst/>
                        <a:latin typeface="Arial" panose="020B0604020202020204" pitchFamily="34" charset="0"/>
                      </a:endParaRPr>
                    </a:p>
                  </a:txBody>
                  <a:tcPr marL="163026" marR="97816" marT="97816" marB="97816">
                    <a:lnL w="38100" cap="flat" cmpd="sng" algn="ctr">
                      <a:solidFill>
                        <a:srgbClr val="FFFFFF"/>
                      </a:solidFill>
                      <a:prstDash val="solid"/>
                    </a:lnL>
                    <a:lnR w="12700" cmpd="sng">
                      <a:no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extLst>
                  <a:ext uri="{0D108BD9-81ED-4DB2-BD59-A6C34878D82A}">
                    <a16:rowId xmlns:a16="http://schemas.microsoft.com/office/drawing/2014/main" val="1420236560"/>
                  </a:ext>
                </a:extLst>
              </a:tr>
              <a:tr h="419020">
                <a:tc>
                  <a:txBody>
                    <a:bodyPr/>
                    <a:lstStyle/>
                    <a:p>
                      <a:pPr algn="l" fontAlgn="t">
                        <a:lnSpc>
                          <a:spcPct val="107000"/>
                        </a:lnSpc>
                        <a:spcBef>
                          <a:spcPts val="0"/>
                        </a:spcBef>
                        <a:spcAft>
                          <a:spcPts val="800"/>
                        </a:spcAft>
                      </a:pPr>
                      <a:r>
                        <a:rPr lang="en-HK" sz="1200" b="1" u="none" strike="noStrike">
                          <a:solidFill>
                            <a:srgbClr val="FFFFFF"/>
                          </a:solidFill>
                          <a:effectLst/>
                        </a:rPr>
                        <a:t>April 2021</a:t>
                      </a:r>
                      <a:endParaRPr lang="en-HK" sz="1200" b="1" i="0" u="none" strike="noStrike">
                        <a:solidFill>
                          <a:srgbClr val="FFFFFF"/>
                        </a:solidFill>
                        <a:effectLst/>
                        <a:latin typeface="Arial" panose="020B0604020202020204" pitchFamily="34" charset="0"/>
                      </a:endParaRPr>
                    </a:p>
                  </a:txBody>
                  <a:tcPr marL="163026" marR="97816" marT="97816" marB="97816">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636B68">
                        <a:alpha val="69804"/>
                      </a:srgbClr>
                    </a:solidFill>
                  </a:tcPr>
                </a:tc>
                <a:tc>
                  <a:txBody>
                    <a:bodyPr/>
                    <a:lstStyle/>
                    <a:p>
                      <a:pPr algn="l" fontAlgn="t">
                        <a:lnSpc>
                          <a:spcPct val="107000"/>
                        </a:lnSpc>
                        <a:spcBef>
                          <a:spcPts val="0"/>
                        </a:spcBef>
                        <a:spcAft>
                          <a:spcPts val="800"/>
                        </a:spcAft>
                      </a:pPr>
                      <a:r>
                        <a:rPr lang="en-US" sz="1200" u="none" strike="noStrike">
                          <a:solidFill>
                            <a:schemeClr val="tx1">
                              <a:lumMod val="85000"/>
                              <a:lumOff val="15000"/>
                            </a:schemeClr>
                          </a:solidFill>
                          <a:effectLst/>
                        </a:rPr>
                        <a:t>Training Workshop #3 (2 hours)</a:t>
                      </a:r>
                      <a:endParaRPr lang="en-US" sz="1200" b="0" i="0" u="none" strike="noStrike">
                        <a:solidFill>
                          <a:schemeClr val="tx1">
                            <a:lumMod val="85000"/>
                            <a:lumOff val="15000"/>
                          </a:schemeClr>
                        </a:solidFill>
                        <a:effectLst/>
                        <a:latin typeface="Arial" panose="020B0604020202020204" pitchFamily="34" charset="0"/>
                      </a:endParaRPr>
                    </a:p>
                  </a:txBody>
                  <a:tcPr marL="163026" marR="97816" marT="97816" marB="97816">
                    <a:lnL w="38100" cap="flat" cmpd="sng" algn="ctr">
                      <a:solidFill>
                        <a:srgbClr val="FFFFFF"/>
                      </a:solidFill>
                      <a:prstDash val="solid"/>
                    </a:lnL>
                    <a:lnR w="38100" cap="flat" cmpd="sng" algn="ctr">
                      <a:no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extLst>
                  <a:ext uri="{0D108BD9-81ED-4DB2-BD59-A6C34878D82A}">
                    <a16:rowId xmlns:a16="http://schemas.microsoft.com/office/drawing/2014/main" val="4215477841"/>
                  </a:ext>
                </a:extLst>
              </a:tr>
              <a:tr h="795443">
                <a:tc>
                  <a:txBody>
                    <a:bodyPr/>
                    <a:lstStyle/>
                    <a:p>
                      <a:pPr algn="l" fontAlgn="t">
                        <a:lnSpc>
                          <a:spcPct val="107000"/>
                        </a:lnSpc>
                        <a:spcBef>
                          <a:spcPts val="0"/>
                        </a:spcBef>
                        <a:spcAft>
                          <a:spcPts val="800"/>
                        </a:spcAft>
                      </a:pPr>
                      <a:r>
                        <a:rPr lang="en-US" sz="1200" b="1" u="none" strike="noStrike">
                          <a:solidFill>
                            <a:srgbClr val="FFFFFF"/>
                          </a:solidFill>
                          <a:effectLst/>
                        </a:rPr>
                        <a:t>May 2021 (lunchtime 1-1.5 hours)</a:t>
                      </a:r>
                      <a:endParaRPr lang="en-US" sz="1200" b="1" i="0" u="none" strike="noStrike">
                        <a:solidFill>
                          <a:srgbClr val="FFFFFF"/>
                        </a:solidFill>
                        <a:effectLst/>
                        <a:latin typeface="Arial" panose="020B0604020202020204" pitchFamily="34" charset="0"/>
                      </a:endParaRPr>
                    </a:p>
                  </a:txBody>
                  <a:tcPr marL="163026" marR="97816" marT="97816" marB="97816">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noFill/>
                      <a:prstDash val="solid"/>
                    </a:lnB>
                    <a:solidFill>
                      <a:srgbClr val="636B68">
                        <a:alpha val="69804"/>
                      </a:srgbClr>
                    </a:solidFill>
                  </a:tcPr>
                </a:tc>
                <a:tc>
                  <a:txBody>
                    <a:bodyPr/>
                    <a:lstStyle/>
                    <a:p>
                      <a:pPr algn="l" fontAlgn="t">
                        <a:lnSpc>
                          <a:spcPct val="107000"/>
                        </a:lnSpc>
                        <a:spcBef>
                          <a:spcPts val="0"/>
                        </a:spcBef>
                        <a:spcAft>
                          <a:spcPts val="800"/>
                        </a:spcAft>
                      </a:pPr>
                      <a:r>
                        <a:rPr lang="en-US" sz="1200" u="none" strike="noStrike" dirty="0">
                          <a:solidFill>
                            <a:schemeClr val="tx1">
                              <a:lumMod val="85000"/>
                              <a:lumOff val="15000"/>
                            </a:schemeClr>
                          </a:solidFill>
                          <a:effectLst/>
                        </a:rPr>
                        <a:t>Regular meeting – planning for next academic year</a:t>
                      </a:r>
                      <a:endParaRPr lang="en-US" sz="1200" b="0" i="0" u="none" strike="noStrike" dirty="0">
                        <a:solidFill>
                          <a:schemeClr val="tx1">
                            <a:lumMod val="85000"/>
                            <a:lumOff val="15000"/>
                          </a:schemeClr>
                        </a:solidFill>
                        <a:effectLst/>
                        <a:latin typeface="Arial" panose="020B0604020202020204" pitchFamily="34" charset="0"/>
                      </a:endParaRPr>
                    </a:p>
                  </a:txBody>
                  <a:tcPr marL="163026" marR="97816" marT="97816" marB="97816">
                    <a:lnL w="38100" cap="flat" cmpd="sng" algn="ctr">
                      <a:solidFill>
                        <a:srgbClr val="FFFFFF"/>
                      </a:solidFill>
                      <a:prstDash val="solid"/>
                    </a:lnL>
                    <a:lnR w="12700" cmpd="sng">
                      <a:noFill/>
                      <a:prstDash val="solid"/>
                    </a:lnR>
                    <a:lnT w="38100" cap="flat" cmpd="sng" algn="ctr">
                      <a:solidFill>
                        <a:srgbClr val="FFFFFF"/>
                      </a:solidFill>
                      <a:prstDash val="solid"/>
                    </a:lnT>
                    <a:lnB w="12700" cmpd="sng">
                      <a:noFill/>
                      <a:prstDash val="solid"/>
                    </a:lnB>
                    <a:solidFill>
                      <a:srgbClr val="878E8B">
                        <a:alpha val="30196"/>
                      </a:srgbClr>
                    </a:solidFill>
                  </a:tcPr>
                </a:tc>
                <a:extLst>
                  <a:ext uri="{0D108BD9-81ED-4DB2-BD59-A6C34878D82A}">
                    <a16:rowId xmlns:a16="http://schemas.microsoft.com/office/drawing/2014/main" val="3336212776"/>
                  </a:ext>
                </a:extLst>
              </a:tr>
            </a:tbl>
          </a:graphicData>
        </a:graphic>
      </p:graphicFrame>
    </p:spTree>
    <p:extLst>
      <p:ext uri="{BB962C8B-B14F-4D97-AF65-F5344CB8AC3E}">
        <p14:creationId xmlns:p14="http://schemas.microsoft.com/office/powerpoint/2010/main" val="1556300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CC28C89-374C-4910-84C0-171E03A82864}"/>
              </a:ext>
            </a:extLst>
          </p:cNvPr>
          <p:cNvSpPr>
            <a:spLocks noGrp="1"/>
          </p:cNvSpPr>
          <p:nvPr>
            <p:ph type="title"/>
          </p:nvPr>
        </p:nvSpPr>
        <p:spPr>
          <a:xfrm>
            <a:off x="838200" y="365125"/>
            <a:ext cx="10515600" cy="1325563"/>
          </a:xfrm>
        </p:spPr>
        <p:txBody>
          <a:bodyPr>
            <a:normAutofit/>
          </a:bodyPr>
          <a:lstStyle/>
          <a:p>
            <a:r>
              <a:rPr lang="en-HK" dirty="0"/>
              <a:t>3 Training Sessions</a:t>
            </a:r>
          </a:p>
        </p:txBody>
      </p:sp>
      <p:sp>
        <p:nvSpPr>
          <p:cNvPr id="18" name="Arc 17">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9" name="Content Placeholder 2">
            <a:extLst>
              <a:ext uri="{FF2B5EF4-FFF2-40B4-BE49-F238E27FC236}">
                <a16:creationId xmlns:a16="http://schemas.microsoft.com/office/drawing/2014/main" id="{3859DCF1-4F4E-4E84-9EC8-704F2EBBA923}"/>
              </a:ext>
            </a:extLst>
          </p:cNvPr>
          <p:cNvSpPr>
            <a:spLocks noGrp="1"/>
          </p:cNvSpPr>
          <p:nvPr>
            <p:ph idx="1"/>
          </p:nvPr>
        </p:nvSpPr>
        <p:spPr>
          <a:xfrm>
            <a:off x="838200" y="1825625"/>
            <a:ext cx="10515600" cy="4351338"/>
          </a:xfrm>
        </p:spPr>
        <p:txBody>
          <a:bodyPr>
            <a:normAutofit/>
          </a:bodyPr>
          <a:lstStyle/>
          <a:p>
            <a:pPr marL="457200" lvl="1" indent="0">
              <a:buNone/>
            </a:pPr>
            <a:r>
              <a:rPr lang="en-HK" i="0" u="none" strike="noStrike" baseline="0" dirty="0">
                <a:latin typeface="Calibri-Bold"/>
              </a:rPr>
              <a:t>	</a:t>
            </a:r>
            <a:r>
              <a:rPr lang="en-HK" sz="2800" i="0" u="none" strike="noStrike" baseline="0" dirty="0">
                <a:latin typeface="Calibri-Bold"/>
              </a:rPr>
              <a:t>1. Introduction to Intercultural Experiences: Diversity Dialogue</a:t>
            </a:r>
          </a:p>
          <a:p>
            <a:pPr marL="0" indent="0">
              <a:buNone/>
            </a:pPr>
            <a:r>
              <a:rPr lang="en-HK" i="0" u="none" strike="noStrike" baseline="0" dirty="0">
                <a:latin typeface="Calibri-Bold"/>
              </a:rPr>
              <a:t>	2. Deepening the Cultural Dialogue</a:t>
            </a:r>
          </a:p>
          <a:p>
            <a:pPr marL="0" indent="0">
              <a:buNone/>
            </a:pPr>
            <a:r>
              <a:rPr lang="en-HK" dirty="0">
                <a:latin typeface="Calibri-Bold"/>
              </a:rPr>
              <a:t>	3. </a:t>
            </a:r>
            <a:r>
              <a:rPr lang="fr-FR" i="0" u="none" strike="noStrike" baseline="0" dirty="0" err="1">
                <a:latin typeface="Calibri-Bold"/>
              </a:rPr>
              <a:t>Intentional</a:t>
            </a:r>
            <a:r>
              <a:rPr lang="fr-FR" i="0" u="none" strike="noStrike" baseline="0" dirty="0">
                <a:latin typeface="Calibri-Bold"/>
              </a:rPr>
              <a:t> Action - Facilitation Design</a:t>
            </a:r>
            <a:endParaRPr lang="en-HK" dirty="0"/>
          </a:p>
        </p:txBody>
      </p:sp>
    </p:spTree>
    <p:extLst>
      <p:ext uri="{BB962C8B-B14F-4D97-AF65-F5344CB8AC3E}">
        <p14:creationId xmlns:p14="http://schemas.microsoft.com/office/powerpoint/2010/main" val="1702926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AAAE94E3-A7DB-4868-B1E3-E49703488B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249A958-C6BA-4A93-8146-AE1AE0F657DF}"/>
              </a:ext>
            </a:extLst>
          </p:cNvPr>
          <p:cNvSpPr>
            <a:spLocks noGrp="1"/>
          </p:cNvSpPr>
          <p:nvPr>
            <p:ph type="title"/>
          </p:nvPr>
        </p:nvSpPr>
        <p:spPr>
          <a:xfrm>
            <a:off x="589560" y="856180"/>
            <a:ext cx="5279408" cy="1128068"/>
          </a:xfrm>
        </p:spPr>
        <p:txBody>
          <a:bodyPr anchor="ctr">
            <a:normAutofit/>
          </a:bodyPr>
          <a:lstStyle/>
          <a:p>
            <a:r>
              <a:rPr lang="en-HK" sz="4000"/>
              <a:t>Yvonne Yam</a:t>
            </a:r>
          </a:p>
        </p:txBody>
      </p:sp>
      <p:grpSp>
        <p:nvGrpSpPr>
          <p:cNvPr id="23" name="Group 22">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24" name="Rectangle 23">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Rectangle 26">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123821"/>
            <a:ext cx="4975066"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8E6728B-4D99-4B75-9FF0-C66A36361096}"/>
              </a:ext>
            </a:extLst>
          </p:cNvPr>
          <p:cNvSpPr>
            <a:spLocks noGrp="1"/>
          </p:cNvSpPr>
          <p:nvPr>
            <p:ph idx="1"/>
          </p:nvPr>
        </p:nvSpPr>
        <p:spPr>
          <a:xfrm>
            <a:off x="590719" y="2330505"/>
            <a:ext cx="5278066" cy="3979585"/>
          </a:xfrm>
        </p:spPr>
        <p:txBody>
          <a:bodyPr anchor="ctr">
            <a:normAutofit/>
          </a:bodyPr>
          <a:lstStyle/>
          <a:p>
            <a:r>
              <a:rPr lang="en-US" sz="1700" b="0" i="0" u="none" strike="noStrike" baseline="0" dirty="0">
                <a:latin typeface="KLSKAD+Calibri"/>
              </a:rPr>
              <a:t>Yvonne is an executive coach, IAF Certified™ Professional Facilitator Master, and change agent developer. For more than 18 years now, Yvonne has been conducting executive coaching, facilitating strategic alignment</a:t>
            </a:r>
            <a:r>
              <a:rPr lang="en-US" sz="1700" b="0" i="0" u="none" strike="noStrike" baseline="0" dirty="0">
                <a:latin typeface="AWFWTL+Times-Roman"/>
              </a:rPr>
              <a:t>, </a:t>
            </a:r>
            <a:r>
              <a:rPr lang="en-US" sz="1700" b="0" i="0" u="none" strike="noStrike" baseline="0" dirty="0">
                <a:latin typeface="KLSKAD+Calibri"/>
              </a:rPr>
              <a:t>cross-team collaboration interventions for MNCs, NGOs and education institutions. She is known for her energetic, enthusiastic and creative style, and she is passionate about supporting executive leaders and managers through change</a:t>
            </a:r>
            <a:r>
              <a:rPr lang="en-US" sz="1700" b="0" i="0" u="none" strike="noStrike" baseline="0" dirty="0">
                <a:latin typeface="AWFWTL+Times-Roman"/>
              </a:rPr>
              <a:t>. </a:t>
            </a:r>
          </a:p>
          <a:p>
            <a:r>
              <a:rPr lang="en-US" sz="1700" b="0" i="0" u="none" strike="noStrike" baseline="0" dirty="0">
                <a:latin typeface="KLSKAD+Calibri"/>
              </a:rPr>
              <a:t>In 2014, Yvonne won the Hong Kong Management Association’s “Trainer of the Year Award” and “Bronze Award – Skill Category”. </a:t>
            </a:r>
          </a:p>
          <a:p>
            <a:r>
              <a:rPr lang="en-US" sz="1700" b="0" i="0" u="none" strike="noStrike" baseline="0" dirty="0">
                <a:latin typeface="KLSKAD+Calibri"/>
              </a:rPr>
              <a:t>In 2019, Yvonne and the IAFHK facilitator team won the Global Facilitation Impact Award: Platinum Award. </a:t>
            </a:r>
            <a:endParaRPr lang="en-US" sz="1700" dirty="0">
              <a:latin typeface="AWFWTL+Times-Roman"/>
            </a:endParaRPr>
          </a:p>
          <a:p>
            <a:endParaRPr lang="en-HK" sz="1700" dirty="0"/>
          </a:p>
        </p:txBody>
      </p:sp>
      <p:sp>
        <p:nvSpPr>
          <p:cNvPr id="29" name="Rectangle 28">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9687" y="357447"/>
            <a:ext cx="4845488" cy="292358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9D3579CA-0243-4187-9119-9A3EE80AA493}"/>
              </a:ext>
            </a:extLst>
          </p:cNvPr>
          <p:cNvPicPr>
            <a:picLocks noChangeAspect="1"/>
          </p:cNvPicPr>
          <p:nvPr/>
        </p:nvPicPr>
        <p:blipFill>
          <a:blip r:embed="rId2"/>
          <a:stretch>
            <a:fillRect/>
          </a:stretch>
        </p:blipFill>
        <p:spPr>
          <a:xfrm>
            <a:off x="7083423" y="932773"/>
            <a:ext cx="4397433" cy="1816994"/>
          </a:xfrm>
          <a:prstGeom prst="rect">
            <a:avLst/>
          </a:prstGeom>
        </p:spPr>
      </p:pic>
      <p:sp>
        <p:nvSpPr>
          <p:cNvPr id="33" name="Rectangle 32">
            <a:extLst>
              <a:ext uri="{FF2B5EF4-FFF2-40B4-BE49-F238E27FC236}">
                <a16:creationId xmlns:a16="http://schemas.microsoft.com/office/drawing/2014/main" id="{8CB5D2D7-DF65-4E86-BFBA-FFB9B5ACEB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9687" y="3505479"/>
            <a:ext cx="4845488" cy="292358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45B1469F-DB4A-48E8-BF37-DEDCA97685CD}"/>
              </a:ext>
            </a:extLst>
          </p:cNvPr>
          <p:cNvPicPr>
            <a:picLocks noChangeAspect="1"/>
          </p:cNvPicPr>
          <p:nvPr/>
        </p:nvPicPr>
        <p:blipFill>
          <a:blip r:embed="rId3"/>
          <a:stretch>
            <a:fillRect/>
          </a:stretch>
        </p:blipFill>
        <p:spPr>
          <a:xfrm>
            <a:off x="8219010" y="3707894"/>
            <a:ext cx="2124395" cy="2518756"/>
          </a:xfrm>
          <a:prstGeom prst="rect">
            <a:avLst/>
          </a:prstGeom>
        </p:spPr>
      </p:pic>
    </p:spTree>
    <p:extLst>
      <p:ext uri="{BB962C8B-B14F-4D97-AF65-F5344CB8AC3E}">
        <p14:creationId xmlns:p14="http://schemas.microsoft.com/office/powerpoint/2010/main" val="28485049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663</Words>
  <Application>Microsoft Office PowerPoint</Application>
  <PresentationFormat>Widescreen</PresentationFormat>
  <Paragraphs>73</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AWFWTL+Times-Roman</vt:lpstr>
      <vt:lpstr>Calibri-Bold</vt:lpstr>
      <vt:lpstr>KLSKAD+Calibri</vt:lpstr>
      <vt:lpstr>Arial</vt:lpstr>
      <vt:lpstr>Calibri</vt:lpstr>
      <vt:lpstr>Calibri Light</vt:lpstr>
      <vt:lpstr>Office Theme</vt:lpstr>
      <vt:lpstr>PowerPoint Presentation</vt:lpstr>
      <vt:lpstr>PowerPoint Presentation</vt:lpstr>
      <vt:lpstr>Our mission</vt:lpstr>
      <vt:lpstr>Specific goals</vt:lpstr>
      <vt:lpstr>Challenges</vt:lpstr>
      <vt:lpstr>Alignment with HKUST core values</vt:lpstr>
      <vt:lpstr>Looking ahead</vt:lpstr>
      <vt:lpstr>3 Training Sessions</vt:lpstr>
      <vt:lpstr>Yvonne Yam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Melissa Jane MEGAN</dc:creator>
  <cp:lastModifiedBy>Melissa Jane MEGAN</cp:lastModifiedBy>
  <cp:revision>1</cp:revision>
  <dcterms:created xsi:type="dcterms:W3CDTF">2020-10-27T03:30:04Z</dcterms:created>
  <dcterms:modified xsi:type="dcterms:W3CDTF">2020-10-27T03:30:44Z</dcterms:modified>
</cp:coreProperties>
</file>